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Quattrocento Sans" panose="020B05020500000200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kTAGFK8iDq+soIStEgKrUvO1x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37A69E-4C67-4D79-B890-36DC823AE0FC}">
  <a:tblStyle styleId="{4137A69E-4C67-4D79-B890-36DC823AE0F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新設・変更された進級課目について抜粋して説明いたします。</a:t>
            </a:r>
            <a:endParaRPr/>
          </a:p>
          <a:p>
            <a:pPr marL="0" lvl="0" indent="0" algn="l" rtl="0">
              <a:lnSpc>
                <a:spcPct val="100000"/>
              </a:lnSpc>
              <a:spcBef>
                <a:spcPts val="0"/>
              </a:spcBef>
              <a:spcAft>
                <a:spcPts val="0"/>
              </a:spcAft>
              <a:buSzPts val="1400"/>
              <a:buNone/>
            </a:pPr>
            <a:r>
              <a:rPr lang="ja-JP"/>
              <a:t>ベンチャー章では次回集会の企画書を細目に取り入れました。これはプロジェクト法の評価と企画の流れを意識してもらうことをねらいとしています。</a:t>
            </a:r>
            <a:endParaRPr/>
          </a:p>
          <a:p>
            <a:pPr marL="0" lvl="0" indent="0" algn="l" rtl="0">
              <a:lnSpc>
                <a:spcPct val="100000"/>
              </a:lnSpc>
              <a:spcBef>
                <a:spcPts val="0"/>
              </a:spcBef>
              <a:spcAft>
                <a:spcPts val="0"/>
              </a:spcAft>
              <a:buSzPts val="1400"/>
              <a:buNone/>
            </a:pPr>
            <a:r>
              <a:rPr lang="ja-JP"/>
              <a:t>同時に、ベンチャー章では読図章と公民章の取得を必須としました。読図章は隼で行う移動野営に必須の技能であることからベンチャー章での取得としています。</a:t>
            </a:r>
            <a:endParaRPr/>
          </a:p>
          <a:p>
            <a:pPr marL="0" lvl="0" indent="0" algn="l" rtl="0">
              <a:lnSpc>
                <a:spcPct val="100000"/>
              </a:lnSpc>
              <a:spcBef>
                <a:spcPts val="0"/>
              </a:spcBef>
              <a:spcAft>
                <a:spcPts val="0"/>
              </a:spcAft>
              <a:buSzPts val="1400"/>
              <a:buNone/>
            </a:pPr>
            <a:r>
              <a:rPr lang="ja-JP" sz="1800" b="0" i="0" u="none" strike="noStrike">
                <a:solidFill>
                  <a:srgbClr val="FF0000"/>
                </a:solidFill>
                <a:latin typeface="Arial"/>
                <a:ea typeface="Arial"/>
                <a:cs typeface="Arial"/>
                <a:sym typeface="Arial"/>
              </a:rPr>
              <a:t>公民章はよき公民になることはスカウト運動の目的であり多くのベンチャースカウトが意識して活動をしてもらうことを狙いとして富士章から移動しました。</a:t>
            </a:r>
            <a:endParaRPr sz="1800" b="0" i="0" u="none" strike="noStrik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ja-JP"/>
              <a:t>隼章では「</a:t>
            </a:r>
            <a:r>
              <a:rPr lang="ja-JP" sz="1200"/>
              <a:t>地区や県の仲間や地域の仲間と、自分たちの活動や社会における課題をフォーラム形式で話し合い、将来につながる活動を実施する。」という細目を新設しました。</a:t>
            </a:r>
            <a:endParaRPr/>
          </a:p>
          <a:p>
            <a:pPr marL="0" lvl="0" indent="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隊や日常一緒に活動しているメンバー以外と様々な課題や問題について話し合い、新しい考えに触れ、広い視野を持った活動を展開することをねらいとしています。</a:t>
            </a:r>
            <a:endParaRPr sz="1800" b="0" i="0" u="none" strike="noStrike">
              <a:solidFill>
                <a:srgbClr val="000000"/>
              </a:solidFill>
              <a:latin typeface="Arial"/>
              <a:ea typeface="Arial"/>
              <a:cs typeface="Arial"/>
              <a:sym typeface="Arial"/>
            </a:endParaRPr>
          </a:p>
        </p:txBody>
      </p:sp>
      <p:sp>
        <p:nvSpPr>
          <p:cNvPr id="148" name="Google Shape;1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移行のスケジュールについて説明します。</a:t>
            </a:r>
            <a:endParaRPr/>
          </a:p>
          <a:p>
            <a:pPr marL="0" lvl="0" indent="0" algn="l" rtl="0">
              <a:lnSpc>
                <a:spcPct val="100000"/>
              </a:lnSpc>
              <a:spcBef>
                <a:spcPts val="0"/>
              </a:spcBef>
              <a:spcAft>
                <a:spcPts val="0"/>
              </a:spcAft>
              <a:buClr>
                <a:schemeClr val="dk1"/>
              </a:buClr>
              <a:buSzPts val="1100"/>
              <a:buFont typeface="Arial"/>
              <a:buNone/>
            </a:pPr>
            <a:r>
              <a:rPr lang="ja-JP"/>
              <a:t>2024年4月施行となりますので4月以降の上進/入隊者は新課程を履修します。</a:t>
            </a:r>
            <a:endParaRPr/>
          </a:p>
          <a:p>
            <a:pPr marL="0" lvl="0" indent="0" algn="l" rtl="0">
              <a:lnSpc>
                <a:spcPct val="100000"/>
              </a:lnSpc>
              <a:spcBef>
                <a:spcPts val="0"/>
              </a:spcBef>
              <a:spcAft>
                <a:spcPts val="0"/>
              </a:spcAft>
              <a:buClr>
                <a:schemeClr val="dk1"/>
              </a:buClr>
              <a:buSzPts val="1100"/>
              <a:buFont typeface="Arial"/>
              <a:buNone/>
            </a:pPr>
            <a:r>
              <a:rPr lang="ja-JP"/>
              <a:t>旧課程取り組み中のスカウトについては現在の進級によって対応が異なりますのでそれぞれの対応についてはQ＆Aを参照してください。</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ja-JP"/>
              <a:t>また、2025年3月完全移行となります。2025年4月以降、VSは1級章や菊章などBSの進級記章を着用できなくなりますので、それまでに新課程への移行ができるよう計画してください。</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54" name="Google Shape;1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a:t>移行の一例を示します。菊章挑戦中のボーイスカウトの場合、4月以降も現行菊章に継続して挑戦できます。ボーイスカウトなので菊章取得後は隼の課目には挑戦せず、ベンチャー上進までは進級課目には取り組まないことになります。菊章挑戦中のベンチャースカウトの場合、履修状況も踏まえてスカウトと話し合い、現行菊章に継続して挑戦するか、菊章挑戦をやめて新課程のアドベンチャーバッジ取得へ切り替えるかを選択します。</a:t>
            </a:r>
            <a:r>
              <a:rPr lang="ja-JP" sz="1200" b="0" i="0">
                <a:solidFill>
                  <a:srgbClr val="000000"/>
                </a:solidFill>
                <a:latin typeface="Arial"/>
                <a:ea typeface="Arial"/>
                <a:cs typeface="Arial"/>
                <a:sym typeface="Arial"/>
              </a:rPr>
              <a:t>これらの対応によりスカウトの進級計画に対して不利益が生じる場合はコミッショナーに相談してください。</a:t>
            </a:r>
            <a:endParaRPr b="0"/>
          </a:p>
          <a:p>
            <a:pPr marL="0" lvl="0" indent="0" algn="l" rtl="0">
              <a:lnSpc>
                <a:spcPct val="100000"/>
              </a:lnSpc>
              <a:spcBef>
                <a:spcPts val="0"/>
              </a:spcBef>
              <a:spcAft>
                <a:spcPts val="0"/>
              </a:spcAft>
              <a:buSzPts val="1400"/>
              <a:buNone/>
            </a:pPr>
            <a:endParaRPr/>
          </a:p>
        </p:txBody>
      </p:sp>
      <p:sp>
        <p:nvSpPr>
          <p:cNvPr id="160" name="Google Shape;1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最後に、今回の進級課目の変更に伴い、細目からなくなったからやらない、とならず、プログラムに要素を組み込むことが活動の充実につながっていきます。</a:t>
            </a:r>
            <a:endParaRPr/>
          </a:p>
          <a:p>
            <a:pPr marL="0" lvl="0" indent="0" algn="l" rtl="0">
              <a:lnSpc>
                <a:spcPct val="100000"/>
              </a:lnSpc>
              <a:spcBef>
                <a:spcPts val="0"/>
              </a:spcBef>
              <a:spcAft>
                <a:spcPts val="0"/>
              </a:spcAft>
              <a:buSzPts val="1400"/>
              <a:buNone/>
            </a:pPr>
            <a:r>
              <a:rPr lang="ja-JP"/>
              <a:t>また、進級課目が変わりますが課目に関わらずスカウトが前向きに進級に取り組めるような声掛けと支援をお願いいたします。</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ja-JP"/>
              <a:t>今回、ＢＳ部門ＶＳ部門の進級課程の切り離しに関わる改訂を行いましたが、現代の社会情勢や地球環境に合わせたスカウトプログラムになるよう、まだまだ見直す必要があると考えています。『世界青少年プログラム方針』を根拠として、日本連盟としても引き続き検討を続けてまいります。</a:t>
            </a:r>
            <a:endParaRPr/>
          </a:p>
        </p:txBody>
      </p:sp>
      <p:sp>
        <p:nvSpPr>
          <p:cNvPr id="166" name="Google Shape;1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『世界青少年プログラム方針』により　青少年プログラムの多様性と柔軟性は、社会的、地理的、経済的、その他のさまざまな状況に対応するために必要とされています。</a:t>
            </a:r>
            <a:endParaRPr/>
          </a:p>
          <a:p>
            <a:pPr marL="0" lvl="0" indent="0" algn="l" rtl="0">
              <a:lnSpc>
                <a:spcPct val="100000"/>
              </a:lnSpc>
              <a:spcBef>
                <a:spcPts val="0"/>
              </a:spcBef>
              <a:spcAft>
                <a:spcPts val="0"/>
              </a:spcAft>
              <a:buSzPts val="1400"/>
              <a:buNone/>
            </a:pPr>
            <a:r>
              <a:rPr lang="ja-JP"/>
              <a:t>主な見直しは、最低でも５年毎から１０年毎の頻度で行われるべきであり、3年から5年毎に中間調査で内容の調整を行うことも推奨されています。</a:t>
            </a:r>
            <a:endParaRPr/>
          </a:p>
          <a:p>
            <a:pPr marL="0" lvl="0" indent="0" algn="l" rtl="0">
              <a:lnSpc>
                <a:spcPct val="100000"/>
              </a:lnSpc>
              <a:spcBef>
                <a:spcPts val="0"/>
              </a:spcBef>
              <a:spcAft>
                <a:spcPts val="0"/>
              </a:spcAft>
              <a:buClr>
                <a:schemeClr val="dk1"/>
              </a:buClr>
              <a:buSzPts val="1400"/>
              <a:buFont typeface="Arial"/>
              <a:buNone/>
            </a:pPr>
            <a:r>
              <a:rPr lang="ja-JP"/>
              <a:t>昨年の全国県コミッショナー会議において、現在の進級課程について意見交換がなされた中で、現状のプログラムの問題点として、</a:t>
            </a:r>
            <a:endParaRPr/>
          </a:p>
          <a:p>
            <a:pPr marL="0" lvl="0" indent="0" algn="l" rtl="0">
              <a:lnSpc>
                <a:spcPct val="100000"/>
              </a:lnSpc>
              <a:spcBef>
                <a:spcPts val="0"/>
              </a:spcBef>
              <a:spcAft>
                <a:spcPts val="0"/>
              </a:spcAft>
              <a:buSzPts val="1400"/>
              <a:buNone/>
            </a:pPr>
            <a:r>
              <a:rPr lang="ja-JP"/>
              <a:t>各部門の活動目標に対して進級課程のみが一本化しているという項目が挙げられました。</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ja-JP"/>
              <a:t>教育規程には「ボーイスカウト活動の目標」、「ベンチャースカウト活動の目標」と、年代の特性に合わせた目標が設定されていますが、</a:t>
            </a:r>
            <a:endParaRPr/>
          </a:p>
          <a:p>
            <a:pPr marL="0" lvl="0" indent="0" algn="l" rtl="0">
              <a:lnSpc>
                <a:spcPct val="100000"/>
              </a:lnSpc>
              <a:spcBef>
                <a:spcPts val="0"/>
              </a:spcBef>
              <a:spcAft>
                <a:spcPts val="0"/>
              </a:spcAft>
              <a:buSzPts val="1400"/>
              <a:buNone/>
            </a:pPr>
            <a:r>
              <a:rPr lang="ja-JP"/>
              <a:t>現行の進級課程ではベンチャースカウト活動の目標を達成するための活動内容が隼以上の課目と対応しているため、</a:t>
            </a:r>
            <a:endParaRPr/>
          </a:p>
          <a:p>
            <a:pPr marL="0" lvl="0" indent="0" algn="l" rtl="0">
              <a:lnSpc>
                <a:spcPct val="100000"/>
              </a:lnSpc>
              <a:spcBef>
                <a:spcPts val="0"/>
              </a:spcBef>
              <a:spcAft>
                <a:spcPts val="0"/>
              </a:spcAft>
              <a:buSzPts val="1400"/>
              <a:buNone/>
            </a:pPr>
            <a:r>
              <a:rPr lang="ja-JP"/>
              <a:t>ボーイで菊まで進級していない場合、進級課程を進めていくなかでベンチャースカウトの活動の目標を達成することが難しい状態となっています。</a:t>
            </a: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スカウトの現状を確認してみましょう</a:t>
            </a:r>
            <a:endParaRPr/>
          </a:p>
          <a:p>
            <a:pPr marL="0" lvl="0" indent="0" algn="l" rtl="0">
              <a:lnSpc>
                <a:spcPct val="100000"/>
              </a:lnSpc>
              <a:spcBef>
                <a:spcPts val="0"/>
              </a:spcBef>
              <a:spcAft>
                <a:spcPts val="0"/>
              </a:spcAft>
              <a:buSzPts val="1400"/>
              <a:buNone/>
            </a:pPr>
            <a:r>
              <a:rPr lang="ja-JP"/>
              <a:t>2022年　ベンチャースカウト年代の進級状況です。</a:t>
            </a:r>
            <a:endParaRPr/>
          </a:p>
          <a:p>
            <a:pPr marL="0" lvl="0" indent="0" algn="l" rtl="0">
              <a:lnSpc>
                <a:spcPct val="100000"/>
              </a:lnSpc>
              <a:spcBef>
                <a:spcPts val="0"/>
              </a:spcBef>
              <a:spcAft>
                <a:spcPts val="0"/>
              </a:spcAft>
              <a:buSzPts val="1400"/>
              <a:buNone/>
            </a:pPr>
            <a:r>
              <a:rPr lang="ja-JP"/>
              <a:t>ベンチャースカウトがBS課程の進級課目に挑戦している状況が明確になっております。</a:t>
            </a:r>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こういった状況を踏まえ、全国県コミッショナー会議において、各部門での進級の取り組みとなるよう見直しを行うとの結論に達しました。</a:t>
            </a:r>
            <a:endParaRPr/>
          </a:p>
          <a:p>
            <a:pPr marL="0" lvl="0" indent="0" algn="l" rtl="0">
              <a:lnSpc>
                <a:spcPct val="100000"/>
              </a:lnSpc>
              <a:spcBef>
                <a:spcPts val="0"/>
              </a:spcBef>
              <a:spcAft>
                <a:spcPts val="0"/>
              </a:spcAft>
              <a:buSzPts val="1400"/>
              <a:buNone/>
            </a:pPr>
            <a:r>
              <a:rPr lang="ja-JP"/>
              <a:t>その後、各ブロックから1名ずつ選出された県コミッショナーによるタスクチームにより進級の一体化の見直しと課目の見直しを実施しました。</a:t>
            </a:r>
            <a:endParaRPr/>
          </a:p>
          <a:p>
            <a:pPr marL="0" lvl="0" indent="0" algn="l" rtl="0">
              <a:lnSpc>
                <a:spcPct val="100000"/>
              </a:lnSpc>
              <a:spcBef>
                <a:spcPts val="0"/>
              </a:spcBef>
              <a:spcAft>
                <a:spcPts val="0"/>
              </a:spcAft>
              <a:buSzPts val="1400"/>
              <a:buNone/>
            </a:pPr>
            <a:r>
              <a:rPr lang="ja-JP"/>
              <a:t>その結果、部門別の進級課程としたほか、進級課目の整理や少人数隊への配慮も改定の中に織り込みました。</a:t>
            </a:r>
            <a:endParaRPr/>
          </a:p>
          <a:p>
            <a:pPr marL="0" lvl="0" indent="0" algn="l" rtl="0">
              <a:lnSpc>
                <a:spcPct val="100000"/>
              </a:lnSpc>
              <a:spcBef>
                <a:spcPts val="0"/>
              </a:spcBef>
              <a:spcAft>
                <a:spcPts val="0"/>
              </a:spcAft>
              <a:buSzPts val="1400"/>
              <a:buNone/>
            </a:pPr>
            <a:r>
              <a:rPr lang="ja-JP"/>
              <a:t>この内容は2024年1月の理事会で承認され、2024年4月から施行し、新課程へ移行することとなります。</a:t>
            </a:r>
            <a:endParaRPr/>
          </a:p>
          <a:p>
            <a:pPr marL="0" lvl="0" indent="0" algn="l" rtl="0">
              <a:lnSpc>
                <a:spcPct val="100000"/>
              </a:lnSpc>
              <a:spcBef>
                <a:spcPts val="0"/>
              </a:spcBef>
              <a:spcAft>
                <a:spcPts val="0"/>
              </a:spcAft>
              <a:buSzPts val="1400"/>
              <a:buNone/>
            </a:pP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7651c8cd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ja-JP"/>
              <a:t>現行の進級課程ですが、平成２９年の改定で、当時の問題点や創立100周年を目指した長中期計画を踏まえて、</a:t>
            </a:r>
            <a:endParaRPr/>
          </a:p>
          <a:p>
            <a:pPr marL="0" lvl="0" indent="0" algn="l" rtl="0">
              <a:lnSpc>
                <a:spcPct val="100000"/>
              </a:lnSpc>
              <a:spcBef>
                <a:spcPts val="0"/>
              </a:spcBef>
              <a:spcAft>
                <a:spcPts val="0"/>
              </a:spcAft>
              <a:buSzPts val="1400"/>
              <a:buNone/>
            </a:pPr>
            <a:r>
              <a:rPr lang="ja-JP"/>
              <a:t>活動的で自立したスカウトを育てるため、一貫性のある進歩を重視したものとなるよう、</a:t>
            </a:r>
            <a:endParaRPr/>
          </a:p>
          <a:p>
            <a:pPr marL="0" lvl="0" indent="0" algn="l" rtl="0">
              <a:lnSpc>
                <a:spcPct val="100000"/>
              </a:lnSpc>
              <a:spcBef>
                <a:spcPts val="0"/>
              </a:spcBef>
              <a:spcAft>
                <a:spcPts val="0"/>
              </a:spcAft>
              <a:buSzPts val="1400"/>
              <a:buNone/>
            </a:pPr>
            <a:r>
              <a:rPr lang="ja-JP"/>
              <a:t>ボーイスカウト部門とベンチャースカウト部門の進級課程を一本化(シームレス化)をおこないました。</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ja-JP"/>
              <a:t>その結果、ベンチャースカウト年代のスカウトが、ボーイスカウト部門での技能習得への時間がかかり、本来ベンチャースカウトそして習得すべき活動目標が実施できない状況になっております</a:t>
            </a:r>
            <a:endParaRPr/>
          </a:p>
          <a:p>
            <a:pPr marL="0" lvl="0" indent="0" algn="l" rtl="0">
              <a:lnSpc>
                <a:spcPct val="100000"/>
              </a:lnSpc>
              <a:spcBef>
                <a:spcPts val="0"/>
              </a:spcBef>
              <a:spcAft>
                <a:spcPts val="0"/>
              </a:spcAft>
              <a:buSzPts val="1400"/>
              <a:buNone/>
            </a:pPr>
            <a:endParaRPr/>
          </a:p>
        </p:txBody>
      </p:sp>
      <p:sp>
        <p:nvSpPr>
          <p:cNvPr id="116" name="Google Shape;116;g2a7651c8cd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今回の改定で、「進級課程一本化（シームレス化）」から「各部門ごとの進級課程へ」変更をおこないます。</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ボーイスカウト部門では</a:t>
            </a:r>
            <a:endParaRPr/>
          </a:p>
          <a:p>
            <a:pPr marL="0" lvl="0" indent="0" algn="l" rtl="0">
              <a:lnSpc>
                <a:spcPct val="100000"/>
              </a:lnSpc>
              <a:spcBef>
                <a:spcPts val="0"/>
              </a:spcBef>
              <a:spcAft>
                <a:spcPts val="0"/>
              </a:spcAft>
              <a:buSzPts val="1400"/>
              <a:buNone/>
            </a:pPr>
            <a:r>
              <a:rPr lang="ja-JP"/>
              <a:t>スカウト技能についてとくに必要なものを精査し、1級章における野営の泊数などを見直しました。</a:t>
            </a:r>
            <a:endParaRPr/>
          </a:p>
          <a:p>
            <a:pPr marL="0" lvl="0" indent="0" algn="l" rtl="0">
              <a:lnSpc>
                <a:spcPct val="100000"/>
              </a:lnSpc>
              <a:spcBef>
                <a:spcPts val="0"/>
              </a:spcBef>
              <a:spcAft>
                <a:spcPts val="0"/>
              </a:spcAft>
              <a:buSzPts val="1400"/>
              <a:buNone/>
            </a:pPr>
            <a:r>
              <a:rPr lang="ja-JP"/>
              <a:t>また、昨今の社会情勢に鑑み防災に関連した細目を追加しました。</a:t>
            </a:r>
            <a:endParaRPr/>
          </a:p>
          <a:p>
            <a:pPr marL="0" lvl="0" indent="0" algn="l" rtl="0">
              <a:lnSpc>
                <a:spcPct val="100000"/>
              </a:lnSpc>
              <a:spcBef>
                <a:spcPts val="0"/>
              </a:spcBef>
              <a:spcAft>
                <a:spcPts val="0"/>
              </a:spcAft>
              <a:buSzPts val="1400"/>
              <a:buNone/>
            </a:pPr>
            <a:r>
              <a:rPr lang="ja-JP"/>
              <a:t>さらに、技能章課目への取り組みを推進するため、進級細目と技能章課目の関係性を整理しました。</a:t>
            </a:r>
            <a:endParaRPr/>
          </a:p>
          <a:p>
            <a:pPr marL="0" lvl="0" indent="0" algn="l" rtl="0">
              <a:lnSpc>
                <a:spcPct val="100000"/>
              </a:lnSpc>
              <a:spcBef>
                <a:spcPts val="0"/>
              </a:spcBef>
              <a:spcAft>
                <a:spcPts val="0"/>
              </a:spcAft>
              <a:buSzPts val="1400"/>
              <a:buNone/>
            </a:pPr>
            <a:r>
              <a:rPr lang="ja-JP"/>
              <a:t>その中で、読図に関わる細目については隊長認定技能章として読図章を新設し、1級章取得時の必須技能章としました。</a:t>
            </a: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新設・変更された進級課目について抜粋して説明いたします。</a:t>
            </a:r>
            <a:endParaRPr/>
          </a:p>
          <a:p>
            <a:pPr marL="0" lvl="0" indent="0" algn="l" rtl="0">
              <a:lnSpc>
                <a:spcPct val="100000"/>
              </a:lnSpc>
              <a:spcBef>
                <a:spcPts val="0"/>
              </a:spcBef>
              <a:spcAft>
                <a:spcPts val="0"/>
              </a:spcAft>
              <a:buSzPts val="1400"/>
              <a:buNone/>
            </a:pPr>
            <a:r>
              <a:rPr lang="ja-JP"/>
              <a:t>防災関連の課目では、初級に「住んでいる地域の避難場所を説明できる」という細目を追加しました。</a:t>
            </a:r>
            <a:endParaRPr/>
          </a:p>
          <a:p>
            <a:pPr marL="0" lvl="0" indent="0" algn="l" rtl="0">
              <a:lnSpc>
                <a:spcPct val="100000"/>
              </a:lnSpc>
              <a:spcBef>
                <a:spcPts val="0"/>
              </a:spcBef>
              <a:spcAft>
                <a:spcPts val="0"/>
              </a:spcAft>
              <a:buSzPts val="1400"/>
              <a:buNone/>
            </a:pPr>
            <a:r>
              <a:rPr lang="ja-JP"/>
              <a:t>避難場所は災害種別ごとに危険から逃れることのできる場所が設定されます。</a:t>
            </a:r>
            <a:endParaRPr/>
          </a:p>
          <a:p>
            <a:pPr marL="0" lvl="0" indent="0" algn="l" rtl="0">
              <a:lnSpc>
                <a:spcPct val="100000"/>
              </a:lnSpc>
              <a:spcBef>
                <a:spcPts val="0"/>
              </a:spcBef>
              <a:spcAft>
                <a:spcPts val="0"/>
              </a:spcAft>
              <a:buSzPts val="1400"/>
              <a:buNone/>
            </a:pPr>
            <a:r>
              <a:rPr lang="ja-JP"/>
              <a:t>地域の避難場所や避難所を知ることは住んでいる地域について知る第一歩にもなります。</a:t>
            </a:r>
            <a:endParaRPr/>
          </a:p>
          <a:p>
            <a:pPr marL="0" lvl="0" indent="0" algn="l" rtl="0">
              <a:lnSpc>
                <a:spcPct val="100000"/>
              </a:lnSpc>
              <a:spcBef>
                <a:spcPts val="0"/>
              </a:spcBef>
              <a:spcAft>
                <a:spcPts val="0"/>
              </a:spcAft>
              <a:buSzPts val="1400"/>
              <a:buNone/>
            </a:pPr>
            <a:r>
              <a:rPr lang="ja-JP"/>
              <a:t>菊章では「自分の住む地域のハザードマップを入手し、他のスカウトや指導者にそこに記載されていることから何がわかり、どのような備えが必要かについて説明する。 」という細目を追加しました。</a:t>
            </a:r>
            <a:endParaRPr/>
          </a:p>
          <a:p>
            <a:pPr marL="0" lvl="0" indent="0" algn="l" rtl="0">
              <a:lnSpc>
                <a:spcPct val="100000"/>
              </a:lnSpc>
              <a:spcBef>
                <a:spcPts val="0"/>
              </a:spcBef>
              <a:spcAft>
                <a:spcPts val="0"/>
              </a:spcAft>
              <a:buSzPts val="1400"/>
              <a:buNone/>
            </a:pPr>
            <a:r>
              <a:rPr lang="ja-JP"/>
              <a:t>進級を重ねる中で地域についてより深く知り、「そなえよつねに」の精神に基づき考え行動できるスカウトへと成長していってほしいという願いが込められた内容となっています。</a:t>
            </a:r>
            <a:endParaRPr/>
          </a:p>
          <a:p>
            <a:pPr marL="0" lvl="0" indent="0" algn="l" rtl="0">
              <a:lnSpc>
                <a:spcPct val="100000"/>
              </a:lnSpc>
              <a:spcBef>
                <a:spcPts val="0"/>
              </a:spcBef>
              <a:spcAft>
                <a:spcPts val="0"/>
              </a:spcAft>
              <a:buSzPts val="1400"/>
              <a:buNone/>
            </a:pPr>
            <a:r>
              <a:rPr lang="ja-JP"/>
              <a:t>また、1級のキャンプの泊数ですが、スライドに示す通り、連続5泊以外の選択肢を用意しました。長期野営の教育効果は高いですが、</a:t>
            </a:r>
            <a:r>
              <a:rPr lang="ja-JP" sz="1800" b="0" i="0" u="none" strike="noStrike">
                <a:solidFill>
                  <a:srgbClr val="000000"/>
                </a:solidFill>
                <a:latin typeface="Arial"/>
                <a:ea typeface="Arial"/>
                <a:cs typeface="Arial"/>
                <a:sym typeface="Arial"/>
              </a:rPr>
              <a:t>実施困難な隊が多い実情から、進級にあたっての選択肢を増やしました。</a:t>
            </a:r>
            <a:endParaRPr b="0"/>
          </a:p>
          <a:p>
            <a:pPr marL="457200" marR="0" lvl="0" indent="-228600" algn="l" rtl="0">
              <a:lnSpc>
                <a:spcPct val="100000"/>
              </a:lnSpc>
              <a:spcBef>
                <a:spcPts val="0"/>
              </a:spcBef>
              <a:spcAft>
                <a:spcPts val="0"/>
              </a:spcAft>
              <a:buSzPts val="1400"/>
              <a:buNone/>
            </a:pPr>
            <a:br>
              <a:rPr lang="ja-JP"/>
            </a:br>
            <a:endParaRPr/>
          </a:p>
          <a:p>
            <a:pPr marL="0" lvl="0" indent="0" algn="l" rtl="0">
              <a:lnSpc>
                <a:spcPct val="100000"/>
              </a:lnSpc>
              <a:spcBef>
                <a:spcPts val="0"/>
              </a:spcBef>
              <a:spcAft>
                <a:spcPts val="0"/>
              </a:spcAft>
              <a:buSzPts val="1400"/>
              <a:buNone/>
            </a:pPr>
            <a:endParaRPr/>
          </a:p>
        </p:txBody>
      </p:sp>
      <p:sp>
        <p:nvSpPr>
          <p:cNvPr id="136" name="Google Shape;1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ベンチャースカウト部門は</a:t>
            </a:r>
            <a:endParaRPr/>
          </a:p>
          <a:p>
            <a:pPr marL="0" lvl="0" indent="0" algn="l" rtl="0">
              <a:lnSpc>
                <a:spcPct val="100000"/>
              </a:lnSpc>
              <a:spcBef>
                <a:spcPts val="0"/>
              </a:spcBef>
              <a:spcAft>
                <a:spcPts val="0"/>
              </a:spcAft>
              <a:buSzPts val="1400"/>
              <a:buNone/>
            </a:pPr>
            <a:r>
              <a:rPr lang="ja-JP"/>
              <a:t>部門ごとの進級課目への変更に伴い</a:t>
            </a:r>
            <a:endParaRPr/>
          </a:p>
          <a:p>
            <a:pPr marL="0" lvl="0" indent="0" algn="l" rtl="0">
              <a:lnSpc>
                <a:spcPct val="100000"/>
              </a:lnSpc>
              <a:spcBef>
                <a:spcPts val="0"/>
              </a:spcBef>
              <a:spcAft>
                <a:spcPts val="0"/>
              </a:spcAft>
              <a:buSzPts val="1400"/>
              <a:buNone/>
            </a:pPr>
            <a:r>
              <a:rPr lang="ja-JP"/>
              <a:t>①アドベンチャーバッジ、②ベンチャー章を新設します。</a:t>
            </a:r>
            <a:endParaRPr/>
          </a:p>
          <a:p>
            <a:pPr marL="0" lvl="0" indent="0" algn="l" rtl="0">
              <a:lnSpc>
                <a:spcPct val="100000"/>
              </a:lnSpc>
              <a:spcBef>
                <a:spcPts val="0"/>
              </a:spcBef>
              <a:spcAft>
                <a:spcPts val="0"/>
              </a:spcAft>
              <a:buSzPts val="1400"/>
              <a:buNone/>
            </a:pPr>
            <a:r>
              <a:rPr lang="ja-JP"/>
              <a:t>①アドベンチャーバッジは「ベンチャースカウトとしての意識づけを図る」内容としております。</a:t>
            </a:r>
            <a:endParaRPr/>
          </a:p>
          <a:p>
            <a:pPr marL="0" lvl="0" indent="0" algn="l" rtl="0">
              <a:lnSpc>
                <a:spcPct val="100000"/>
              </a:lnSpc>
              <a:spcBef>
                <a:spcPts val="0"/>
              </a:spcBef>
              <a:spcAft>
                <a:spcPts val="0"/>
              </a:spcAft>
              <a:buSzPts val="1400"/>
              <a:buNone/>
            </a:pPr>
            <a:r>
              <a:rPr lang="ja-JP"/>
              <a:t>②ベンチャー章は「ベンチャースカウトとして活動するにあたり、必要なスキルを習得する」内容としております。</a:t>
            </a:r>
            <a:endParaRPr/>
          </a:p>
          <a:p>
            <a:pPr marL="0" lvl="0" indent="0" algn="l" rtl="0">
              <a:lnSpc>
                <a:spcPct val="100000"/>
              </a:lnSpc>
              <a:spcBef>
                <a:spcPts val="0"/>
              </a:spcBef>
              <a:spcAft>
                <a:spcPts val="0"/>
              </a:spcAft>
              <a:buSzPts val="1400"/>
              <a:buNone/>
            </a:pPr>
            <a:r>
              <a:rPr lang="ja-JP"/>
              <a:t>　ボーイスカウト時の進級にかかわらず、すべてのスカウトに経験することで、ベンチャースカウト活動の理解し、</a:t>
            </a:r>
            <a:endParaRPr/>
          </a:p>
          <a:p>
            <a:pPr marL="0" lvl="0" indent="0" algn="l" rtl="0">
              <a:lnSpc>
                <a:spcPct val="100000"/>
              </a:lnSpc>
              <a:spcBef>
                <a:spcPts val="0"/>
              </a:spcBef>
              <a:spcAft>
                <a:spcPts val="0"/>
              </a:spcAft>
              <a:buSzPts val="1400"/>
              <a:buNone/>
            </a:pPr>
            <a:r>
              <a:rPr lang="ja-JP"/>
              <a:t>　これからの活動への希望を持たせる内容にしております。</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ja-JP"/>
              <a:t>進級課目の内容では、ベンチャースカウトに習得してほしい、プロジェクト法の活用機会の増加や自分の意見を発表する場を進級課目に取り入れました。</a:t>
            </a:r>
            <a:endParaRPr/>
          </a:p>
          <a:p>
            <a:pPr marL="0" lvl="0" indent="0" algn="l" rtl="0">
              <a:lnSpc>
                <a:spcPct val="100000"/>
              </a:lnSpc>
              <a:spcBef>
                <a:spcPts val="0"/>
              </a:spcBef>
              <a:spcAft>
                <a:spcPts val="0"/>
              </a:spcAft>
              <a:buSzPts val="1400"/>
              <a:buNone/>
            </a:pPr>
            <a:r>
              <a:rPr lang="ja-JP"/>
              <a:t>スカウト教育法の「行うことによって学ぶ」を実際にプロジェクトを行うことによって学び、</a:t>
            </a:r>
            <a:endParaRPr/>
          </a:p>
          <a:p>
            <a:pPr marL="0" lvl="0" indent="0" algn="l" rtl="0">
              <a:lnSpc>
                <a:spcPct val="100000"/>
              </a:lnSpc>
              <a:spcBef>
                <a:spcPts val="0"/>
              </a:spcBef>
              <a:spcAft>
                <a:spcPts val="0"/>
              </a:spcAft>
              <a:buSzPts val="1400"/>
              <a:buNone/>
            </a:pPr>
            <a:r>
              <a:rPr lang="ja-JP"/>
              <a:t>活動で得られた自分の意見を、発表することで、「評価を受ける機会」「自分の姿を他者に見せる機会」の提供をします。</a:t>
            </a:r>
            <a:endParaRPr/>
          </a:p>
          <a:p>
            <a:pPr marL="0" lvl="0" indent="0" algn="l" rtl="0">
              <a:lnSpc>
                <a:spcPct val="100000"/>
              </a:lnSpc>
              <a:spcBef>
                <a:spcPts val="0"/>
              </a:spcBef>
              <a:spcAft>
                <a:spcPts val="0"/>
              </a:spcAft>
              <a:buSzPts val="1400"/>
              <a:buNone/>
            </a:pPr>
            <a:r>
              <a:rPr lang="ja-JP"/>
              <a:t>「プロジェクト法の活用」についてはローバースカウト部門においても活動の骨子となる部分ですので、ベンチャースカウトで進級とともに活用スキルを向上させることを目指しています。</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ja-JP"/>
              <a:t>技能章は考査員認定技能章を要件に追加しました。</a:t>
            </a:r>
            <a:endParaRPr/>
          </a:p>
          <a:p>
            <a:pPr marL="0" lvl="0" indent="0" algn="l" rtl="0">
              <a:lnSpc>
                <a:spcPct val="100000"/>
              </a:lnSpc>
              <a:spcBef>
                <a:spcPts val="0"/>
              </a:spcBef>
              <a:spcAft>
                <a:spcPts val="0"/>
              </a:spcAft>
              <a:buSzPts val="1400"/>
              <a:buNone/>
            </a:pPr>
            <a:r>
              <a:rPr lang="ja-JP"/>
              <a:t>より専門的なスキルを身に付け、スカウトが自分で行うプロジェクト等の活動に活かしてもらうことをねらいとしています。</a:t>
            </a:r>
            <a:endParaRPr/>
          </a:p>
          <a:p>
            <a:pPr marL="0" lvl="0" indent="0" algn="l" rtl="0">
              <a:lnSpc>
                <a:spcPct val="100000"/>
              </a:lnSpc>
              <a:spcBef>
                <a:spcPts val="0"/>
              </a:spcBef>
              <a:spcAft>
                <a:spcPts val="0"/>
              </a:spcAft>
              <a:buSzPts val="1400"/>
              <a:buNone/>
            </a:pPr>
            <a:r>
              <a:rPr lang="ja-JP"/>
              <a:t>富士章取得までに必要な技能章は現行15個から、隊長認定4個と考査員認定6個の計10個となります。</a:t>
            </a:r>
            <a:endParaRPr/>
          </a:p>
          <a:p>
            <a:pPr marL="0" lvl="0" indent="0" algn="l" rtl="0">
              <a:lnSpc>
                <a:spcPct val="100000"/>
              </a:lnSpc>
              <a:spcBef>
                <a:spcPts val="0"/>
              </a:spcBef>
              <a:spcAft>
                <a:spcPts val="0"/>
              </a:spcAft>
              <a:buSzPts val="1400"/>
              <a:buNone/>
            </a:pPr>
            <a:endParaRPr/>
          </a:p>
        </p:txBody>
      </p:sp>
      <p:sp>
        <p:nvSpPr>
          <p:cNvPr id="142" name="Google Shape;1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20"/>
          <p:cNvSpPr txBox="1">
            <a:spLocks noGrp="1"/>
          </p:cNvSpPr>
          <p:nvPr>
            <p:ph type="ctrTitle"/>
          </p:nvPr>
        </p:nvSpPr>
        <p:spPr>
          <a:xfrm>
            <a:off x="914400" y="2130425"/>
            <a:ext cx="10363200" cy="14700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1" name="Google Shape;21;p20"/>
          <p:cNvSpPr txBox="1">
            <a:spLocks noGrp="1"/>
          </p:cNvSpPr>
          <p:nvPr>
            <p:ph type="subTitle" idx="1"/>
          </p:nvPr>
        </p:nvSpPr>
        <p:spPr>
          <a:xfrm>
            <a:off x="1828800" y="3886200"/>
            <a:ext cx="8534400" cy="1752600"/>
          </a:xfrm>
          <a:prstGeom prst="rect">
            <a:avLst/>
          </a:prstGeom>
          <a:noFill/>
          <a:ln>
            <a:noFill/>
          </a:ln>
        </p:spPr>
        <p:txBody>
          <a:bodyPr spcFirstLastPara="1" wrap="square" lIns="121900" tIns="60925" rIns="121900" bIns="60925" anchor="t" anchorCtr="0">
            <a:normAutofit/>
          </a:bodyPr>
          <a:lstStyle>
            <a:lvl1pPr lvl="0" algn="ctr">
              <a:lnSpc>
                <a:spcPct val="100000"/>
              </a:lnSpc>
              <a:spcBef>
                <a:spcPts val="900"/>
              </a:spcBef>
              <a:spcAft>
                <a:spcPts val="0"/>
              </a:spcAft>
              <a:buClr>
                <a:srgbClr val="888888"/>
              </a:buClr>
              <a:buSzPts val="4300"/>
              <a:buNone/>
              <a:defRPr>
                <a:solidFill>
                  <a:srgbClr val="888888"/>
                </a:solidFill>
              </a:defRPr>
            </a:lvl1pPr>
            <a:lvl2pPr lvl="1" algn="ctr">
              <a:lnSpc>
                <a:spcPct val="100000"/>
              </a:lnSpc>
              <a:spcBef>
                <a:spcPts val="700"/>
              </a:spcBef>
              <a:spcAft>
                <a:spcPts val="0"/>
              </a:spcAft>
              <a:buClr>
                <a:srgbClr val="888888"/>
              </a:buClr>
              <a:buSzPts val="3700"/>
              <a:buNone/>
              <a:defRPr>
                <a:solidFill>
                  <a:srgbClr val="888888"/>
                </a:solidFill>
              </a:defRPr>
            </a:lvl2pPr>
            <a:lvl3pPr lvl="2" algn="ctr">
              <a:lnSpc>
                <a:spcPct val="100000"/>
              </a:lnSpc>
              <a:spcBef>
                <a:spcPts val="600"/>
              </a:spcBef>
              <a:spcAft>
                <a:spcPts val="0"/>
              </a:spcAft>
              <a:buClr>
                <a:srgbClr val="888888"/>
              </a:buClr>
              <a:buSzPts val="3200"/>
              <a:buNone/>
              <a:defRPr>
                <a:solidFill>
                  <a:srgbClr val="888888"/>
                </a:solidFill>
              </a:defRPr>
            </a:lvl3pPr>
            <a:lvl4pPr lvl="3" algn="ctr">
              <a:lnSpc>
                <a:spcPct val="100000"/>
              </a:lnSpc>
              <a:spcBef>
                <a:spcPts val="500"/>
              </a:spcBef>
              <a:spcAft>
                <a:spcPts val="0"/>
              </a:spcAft>
              <a:buClr>
                <a:srgbClr val="888888"/>
              </a:buClr>
              <a:buSzPts val="2700"/>
              <a:buNone/>
              <a:defRPr>
                <a:solidFill>
                  <a:srgbClr val="888888"/>
                </a:solidFill>
              </a:defRPr>
            </a:lvl4pPr>
            <a:lvl5pPr lvl="4" algn="ctr">
              <a:lnSpc>
                <a:spcPct val="100000"/>
              </a:lnSpc>
              <a:spcBef>
                <a:spcPts val="500"/>
              </a:spcBef>
              <a:spcAft>
                <a:spcPts val="0"/>
              </a:spcAft>
              <a:buClr>
                <a:srgbClr val="888888"/>
              </a:buClr>
              <a:buSzPts val="2700"/>
              <a:buNone/>
              <a:defRPr>
                <a:solidFill>
                  <a:srgbClr val="888888"/>
                </a:solidFill>
              </a:defRPr>
            </a:lvl5pPr>
            <a:lvl6pPr lvl="5" algn="ctr">
              <a:lnSpc>
                <a:spcPct val="100000"/>
              </a:lnSpc>
              <a:spcBef>
                <a:spcPts val="500"/>
              </a:spcBef>
              <a:spcAft>
                <a:spcPts val="0"/>
              </a:spcAft>
              <a:buClr>
                <a:srgbClr val="888888"/>
              </a:buClr>
              <a:buSzPts val="2700"/>
              <a:buNone/>
              <a:defRPr>
                <a:solidFill>
                  <a:srgbClr val="888888"/>
                </a:solidFill>
              </a:defRPr>
            </a:lvl6pPr>
            <a:lvl7pPr lvl="6" algn="ctr">
              <a:lnSpc>
                <a:spcPct val="100000"/>
              </a:lnSpc>
              <a:spcBef>
                <a:spcPts val="500"/>
              </a:spcBef>
              <a:spcAft>
                <a:spcPts val="0"/>
              </a:spcAft>
              <a:buClr>
                <a:srgbClr val="888888"/>
              </a:buClr>
              <a:buSzPts val="2700"/>
              <a:buNone/>
              <a:defRPr>
                <a:solidFill>
                  <a:srgbClr val="888888"/>
                </a:solidFill>
              </a:defRPr>
            </a:lvl7pPr>
            <a:lvl8pPr lvl="7" algn="ctr">
              <a:lnSpc>
                <a:spcPct val="100000"/>
              </a:lnSpc>
              <a:spcBef>
                <a:spcPts val="500"/>
              </a:spcBef>
              <a:spcAft>
                <a:spcPts val="0"/>
              </a:spcAft>
              <a:buClr>
                <a:srgbClr val="888888"/>
              </a:buClr>
              <a:buSzPts val="2700"/>
              <a:buNone/>
              <a:defRPr>
                <a:solidFill>
                  <a:srgbClr val="888888"/>
                </a:solidFill>
              </a:defRPr>
            </a:lvl8pPr>
            <a:lvl9pPr lvl="8" algn="ctr">
              <a:lnSpc>
                <a:spcPct val="100000"/>
              </a:lnSpc>
              <a:spcBef>
                <a:spcPts val="500"/>
              </a:spcBef>
              <a:spcAft>
                <a:spcPts val="0"/>
              </a:spcAft>
              <a:buClr>
                <a:srgbClr val="888888"/>
              </a:buClr>
              <a:buSzPts val="2700"/>
              <a:buNone/>
              <a:defRPr>
                <a:solidFill>
                  <a:srgbClr val="888888"/>
                </a:solidFill>
              </a:defRPr>
            </a:lvl9pPr>
          </a:lstStyle>
          <a:p>
            <a:endParaRPr/>
          </a:p>
        </p:txBody>
      </p:sp>
      <p:sp>
        <p:nvSpPr>
          <p:cNvPr id="22" name="Google Shape;22;p20"/>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3" name="Google Shape;23;p20"/>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4" name="Google Shape;24;p2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7" name="Google Shape;27;p2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lvl="0" indent="-381000" algn="l">
              <a:lnSpc>
                <a:spcPct val="100000"/>
              </a:lnSpc>
              <a:spcBef>
                <a:spcPts val="500"/>
              </a:spcBef>
              <a:spcAft>
                <a:spcPts val="0"/>
              </a:spcAft>
              <a:buClr>
                <a:schemeClr val="dk1"/>
              </a:buClr>
              <a:buSzPts val="24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81000" algn="l">
              <a:lnSpc>
                <a:spcPct val="100000"/>
              </a:lnSpc>
              <a:spcBef>
                <a:spcPts val="500"/>
              </a:spcBef>
              <a:spcAft>
                <a:spcPts val="0"/>
              </a:spcAft>
              <a:buClr>
                <a:schemeClr val="dk1"/>
              </a:buClr>
              <a:buSzPts val="2400"/>
              <a:buChar char="•"/>
              <a:defRPr/>
            </a:lvl3pPr>
            <a:lvl4pPr marL="1828800" lvl="3" indent="-381000" algn="l">
              <a:lnSpc>
                <a:spcPct val="100000"/>
              </a:lnSpc>
              <a:spcBef>
                <a:spcPts val="500"/>
              </a:spcBef>
              <a:spcAft>
                <a:spcPts val="0"/>
              </a:spcAft>
              <a:buClr>
                <a:schemeClr val="dk1"/>
              </a:buClr>
              <a:buSzPts val="2400"/>
              <a:buChar char="–"/>
              <a:defRPr/>
            </a:lvl4pPr>
            <a:lvl5pPr marL="2286000" lvl="4" indent="-381000" algn="l">
              <a:lnSpc>
                <a:spcPct val="100000"/>
              </a:lnSpc>
              <a:spcBef>
                <a:spcPts val="500"/>
              </a:spcBef>
              <a:spcAft>
                <a:spcPts val="0"/>
              </a:spcAft>
              <a:buClr>
                <a:schemeClr val="dk1"/>
              </a:buClr>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8" name="Google Shape;28;p2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9" name="Google Shape;29;p2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0" name="Google Shape;30;p2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3" name="Google Shape;33;p22"/>
          <p:cNvSpPr txBox="1">
            <a:spLocks noGrp="1"/>
          </p:cNvSpPr>
          <p:nvPr>
            <p:ph type="body" idx="1"/>
          </p:nvPr>
        </p:nvSpPr>
        <p:spPr>
          <a:xfrm>
            <a:off x="609600" y="1600201"/>
            <a:ext cx="5384700" cy="4526100"/>
          </a:xfrm>
          <a:prstGeom prst="rect">
            <a:avLst/>
          </a:prstGeom>
          <a:noFill/>
          <a:ln>
            <a:noFill/>
          </a:ln>
        </p:spPr>
        <p:txBody>
          <a:bodyPr spcFirstLastPara="1" wrap="square" lIns="121900" tIns="60925" rIns="121900" bIns="60925" anchor="t" anchorCtr="0">
            <a:normAutofit/>
          </a:bodyPr>
          <a:lstStyle>
            <a:lvl1pPr marL="457200" lvl="0" indent="-463550" algn="l">
              <a:lnSpc>
                <a:spcPct val="100000"/>
              </a:lnSpc>
              <a:spcBef>
                <a:spcPts val="700"/>
              </a:spcBef>
              <a:spcAft>
                <a:spcPts val="0"/>
              </a:spcAft>
              <a:buClr>
                <a:schemeClr val="dk1"/>
              </a:buClr>
              <a:buSzPts val="3700"/>
              <a:buChar char="•"/>
              <a:defRPr sz="3700"/>
            </a:lvl1pPr>
            <a:lvl2pPr marL="914400" lvl="1" indent="-431800" algn="l">
              <a:lnSpc>
                <a:spcPct val="100000"/>
              </a:lnSpc>
              <a:spcBef>
                <a:spcPts val="600"/>
              </a:spcBef>
              <a:spcAft>
                <a:spcPts val="0"/>
              </a:spcAft>
              <a:buClr>
                <a:schemeClr val="dk1"/>
              </a:buClr>
              <a:buSzPts val="3200"/>
              <a:buChar char="–"/>
              <a:defRPr sz="3200"/>
            </a:lvl2pPr>
            <a:lvl3pPr marL="1371600" lvl="2" indent="-400050" algn="l">
              <a:lnSpc>
                <a:spcPct val="100000"/>
              </a:lnSpc>
              <a:spcBef>
                <a:spcPts val="500"/>
              </a:spcBef>
              <a:spcAft>
                <a:spcPts val="0"/>
              </a:spcAft>
              <a:buClr>
                <a:schemeClr val="dk1"/>
              </a:buClr>
              <a:buSzPts val="2700"/>
              <a:buChar char="•"/>
              <a:defRPr sz="2700"/>
            </a:lvl3pPr>
            <a:lvl4pPr marL="1828800" lvl="3" indent="-381000" algn="l">
              <a:lnSpc>
                <a:spcPct val="100000"/>
              </a:lnSpc>
              <a:spcBef>
                <a:spcPts val="500"/>
              </a:spcBef>
              <a:spcAft>
                <a:spcPts val="0"/>
              </a:spcAft>
              <a:buClr>
                <a:schemeClr val="dk1"/>
              </a:buClr>
              <a:buSzPts val="2400"/>
              <a:buChar char="–"/>
              <a:defRPr sz="2400"/>
            </a:lvl4pPr>
            <a:lvl5pPr marL="2286000" lvl="4" indent="-381000" algn="l">
              <a:lnSpc>
                <a:spcPct val="100000"/>
              </a:lnSpc>
              <a:spcBef>
                <a:spcPts val="500"/>
              </a:spcBef>
              <a:spcAft>
                <a:spcPts val="0"/>
              </a:spcAft>
              <a:buClr>
                <a:schemeClr val="dk1"/>
              </a:buClr>
              <a:buSzPts val="2400"/>
              <a:buChar char="»"/>
              <a:defRPr sz="2400"/>
            </a:lvl5pPr>
            <a:lvl6pPr marL="2743200" lvl="5" indent="-381000" algn="l">
              <a:lnSpc>
                <a:spcPct val="100000"/>
              </a:lnSpc>
              <a:spcBef>
                <a:spcPts val="500"/>
              </a:spcBef>
              <a:spcAft>
                <a:spcPts val="0"/>
              </a:spcAft>
              <a:buClr>
                <a:schemeClr val="dk1"/>
              </a:buClr>
              <a:buSzPts val="2400"/>
              <a:buChar char="•"/>
              <a:defRPr sz="2400"/>
            </a:lvl6pPr>
            <a:lvl7pPr marL="3200400" lvl="6" indent="-381000" algn="l">
              <a:lnSpc>
                <a:spcPct val="100000"/>
              </a:lnSpc>
              <a:spcBef>
                <a:spcPts val="500"/>
              </a:spcBef>
              <a:spcAft>
                <a:spcPts val="0"/>
              </a:spcAft>
              <a:buClr>
                <a:schemeClr val="dk1"/>
              </a:buClr>
              <a:buSzPts val="2400"/>
              <a:buChar char="•"/>
              <a:defRPr sz="2400"/>
            </a:lvl7pPr>
            <a:lvl8pPr marL="3657600" lvl="7" indent="-381000" algn="l">
              <a:lnSpc>
                <a:spcPct val="100000"/>
              </a:lnSpc>
              <a:spcBef>
                <a:spcPts val="500"/>
              </a:spcBef>
              <a:spcAft>
                <a:spcPts val="0"/>
              </a:spcAft>
              <a:buClr>
                <a:schemeClr val="dk1"/>
              </a:buClr>
              <a:buSzPts val="2400"/>
              <a:buChar char="•"/>
              <a:defRPr sz="2400"/>
            </a:lvl8pPr>
            <a:lvl9pPr marL="4114800" lvl="8" indent="-381000" algn="l">
              <a:lnSpc>
                <a:spcPct val="100000"/>
              </a:lnSpc>
              <a:spcBef>
                <a:spcPts val="500"/>
              </a:spcBef>
              <a:spcAft>
                <a:spcPts val="0"/>
              </a:spcAft>
              <a:buClr>
                <a:schemeClr val="dk1"/>
              </a:buClr>
              <a:buSzPts val="2400"/>
              <a:buChar char="•"/>
              <a:defRPr sz="2400"/>
            </a:lvl9pPr>
          </a:lstStyle>
          <a:p>
            <a:endParaRPr/>
          </a:p>
        </p:txBody>
      </p:sp>
      <p:sp>
        <p:nvSpPr>
          <p:cNvPr id="34" name="Google Shape;34;p22"/>
          <p:cNvSpPr txBox="1">
            <a:spLocks noGrp="1"/>
          </p:cNvSpPr>
          <p:nvPr>
            <p:ph type="body" idx="2"/>
          </p:nvPr>
        </p:nvSpPr>
        <p:spPr>
          <a:xfrm>
            <a:off x="6197600" y="1600201"/>
            <a:ext cx="5384700" cy="4526100"/>
          </a:xfrm>
          <a:prstGeom prst="rect">
            <a:avLst/>
          </a:prstGeom>
          <a:noFill/>
          <a:ln>
            <a:noFill/>
          </a:ln>
        </p:spPr>
        <p:txBody>
          <a:bodyPr spcFirstLastPara="1" wrap="square" lIns="121900" tIns="60925" rIns="121900" bIns="60925" anchor="t" anchorCtr="0">
            <a:normAutofit/>
          </a:bodyPr>
          <a:lstStyle>
            <a:lvl1pPr marL="457200" lvl="0" indent="-463550" algn="l">
              <a:lnSpc>
                <a:spcPct val="100000"/>
              </a:lnSpc>
              <a:spcBef>
                <a:spcPts val="700"/>
              </a:spcBef>
              <a:spcAft>
                <a:spcPts val="0"/>
              </a:spcAft>
              <a:buClr>
                <a:schemeClr val="dk1"/>
              </a:buClr>
              <a:buSzPts val="3700"/>
              <a:buChar char="•"/>
              <a:defRPr sz="3700"/>
            </a:lvl1pPr>
            <a:lvl2pPr marL="914400" lvl="1" indent="-431800" algn="l">
              <a:lnSpc>
                <a:spcPct val="100000"/>
              </a:lnSpc>
              <a:spcBef>
                <a:spcPts val="600"/>
              </a:spcBef>
              <a:spcAft>
                <a:spcPts val="0"/>
              </a:spcAft>
              <a:buClr>
                <a:schemeClr val="dk1"/>
              </a:buClr>
              <a:buSzPts val="3200"/>
              <a:buChar char="–"/>
              <a:defRPr sz="3200"/>
            </a:lvl2pPr>
            <a:lvl3pPr marL="1371600" lvl="2" indent="-400050" algn="l">
              <a:lnSpc>
                <a:spcPct val="100000"/>
              </a:lnSpc>
              <a:spcBef>
                <a:spcPts val="500"/>
              </a:spcBef>
              <a:spcAft>
                <a:spcPts val="0"/>
              </a:spcAft>
              <a:buClr>
                <a:schemeClr val="dk1"/>
              </a:buClr>
              <a:buSzPts val="2700"/>
              <a:buChar char="•"/>
              <a:defRPr sz="2700"/>
            </a:lvl3pPr>
            <a:lvl4pPr marL="1828800" lvl="3" indent="-381000" algn="l">
              <a:lnSpc>
                <a:spcPct val="100000"/>
              </a:lnSpc>
              <a:spcBef>
                <a:spcPts val="500"/>
              </a:spcBef>
              <a:spcAft>
                <a:spcPts val="0"/>
              </a:spcAft>
              <a:buClr>
                <a:schemeClr val="dk1"/>
              </a:buClr>
              <a:buSzPts val="2400"/>
              <a:buChar char="–"/>
              <a:defRPr sz="2400"/>
            </a:lvl4pPr>
            <a:lvl5pPr marL="2286000" lvl="4" indent="-381000" algn="l">
              <a:lnSpc>
                <a:spcPct val="100000"/>
              </a:lnSpc>
              <a:spcBef>
                <a:spcPts val="500"/>
              </a:spcBef>
              <a:spcAft>
                <a:spcPts val="0"/>
              </a:spcAft>
              <a:buClr>
                <a:schemeClr val="dk1"/>
              </a:buClr>
              <a:buSzPts val="2400"/>
              <a:buChar char="»"/>
              <a:defRPr sz="2400"/>
            </a:lvl5pPr>
            <a:lvl6pPr marL="2743200" lvl="5" indent="-381000" algn="l">
              <a:lnSpc>
                <a:spcPct val="100000"/>
              </a:lnSpc>
              <a:spcBef>
                <a:spcPts val="500"/>
              </a:spcBef>
              <a:spcAft>
                <a:spcPts val="0"/>
              </a:spcAft>
              <a:buClr>
                <a:schemeClr val="dk1"/>
              </a:buClr>
              <a:buSzPts val="2400"/>
              <a:buChar char="•"/>
              <a:defRPr sz="2400"/>
            </a:lvl6pPr>
            <a:lvl7pPr marL="3200400" lvl="6" indent="-381000" algn="l">
              <a:lnSpc>
                <a:spcPct val="100000"/>
              </a:lnSpc>
              <a:spcBef>
                <a:spcPts val="500"/>
              </a:spcBef>
              <a:spcAft>
                <a:spcPts val="0"/>
              </a:spcAft>
              <a:buClr>
                <a:schemeClr val="dk1"/>
              </a:buClr>
              <a:buSzPts val="2400"/>
              <a:buChar char="•"/>
              <a:defRPr sz="2400"/>
            </a:lvl7pPr>
            <a:lvl8pPr marL="3657600" lvl="7" indent="-381000" algn="l">
              <a:lnSpc>
                <a:spcPct val="100000"/>
              </a:lnSpc>
              <a:spcBef>
                <a:spcPts val="500"/>
              </a:spcBef>
              <a:spcAft>
                <a:spcPts val="0"/>
              </a:spcAft>
              <a:buClr>
                <a:schemeClr val="dk1"/>
              </a:buClr>
              <a:buSzPts val="2400"/>
              <a:buChar char="•"/>
              <a:defRPr sz="2400"/>
            </a:lvl8pPr>
            <a:lvl9pPr marL="4114800" lvl="8" indent="-381000" algn="l">
              <a:lnSpc>
                <a:spcPct val="100000"/>
              </a:lnSpc>
              <a:spcBef>
                <a:spcPts val="500"/>
              </a:spcBef>
              <a:spcAft>
                <a:spcPts val="0"/>
              </a:spcAft>
              <a:buClr>
                <a:schemeClr val="dk1"/>
              </a:buClr>
              <a:buSzPts val="2400"/>
              <a:buChar char="•"/>
              <a:defRPr sz="2400"/>
            </a:lvl9pPr>
          </a:lstStyle>
          <a:p>
            <a:endParaRPr/>
          </a:p>
        </p:txBody>
      </p:sp>
      <p:sp>
        <p:nvSpPr>
          <p:cNvPr id="35" name="Google Shape;35;p2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6" name="Google Shape;36;p2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7" name="Google Shape;37;p2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5900"/>
              <a:buFont typeface="Quattrocento Sans"/>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0" name="Google Shape;40;p23"/>
          <p:cNvSpPr txBox="1">
            <a:spLocks noGrp="1"/>
          </p:cNvSpPr>
          <p:nvPr>
            <p:ph type="body" idx="1"/>
          </p:nvPr>
        </p:nvSpPr>
        <p:spPr>
          <a:xfrm>
            <a:off x="609600" y="1535113"/>
            <a:ext cx="5386800" cy="639900"/>
          </a:xfrm>
          <a:prstGeom prst="rect">
            <a:avLst/>
          </a:prstGeom>
          <a:noFill/>
          <a:ln>
            <a:noFill/>
          </a:ln>
        </p:spPr>
        <p:txBody>
          <a:bodyPr spcFirstLastPara="1" wrap="square" lIns="121900" tIns="60925" rIns="121900" bIns="60925" anchor="b" anchorCtr="0">
            <a:normAutofit/>
          </a:bodyPr>
          <a:lstStyle>
            <a:lvl1pPr marL="457200" lvl="0" indent="-228600" algn="l">
              <a:lnSpc>
                <a:spcPct val="100000"/>
              </a:lnSpc>
              <a:spcBef>
                <a:spcPts val="600"/>
              </a:spcBef>
              <a:spcAft>
                <a:spcPts val="0"/>
              </a:spcAft>
              <a:buClr>
                <a:schemeClr val="dk1"/>
              </a:buClr>
              <a:buSzPts val="3200"/>
              <a:buNone/>
              <a:defRPr sz="3200" b="1"/>
            </a:lvl1pPr>
            <a:lvl2pPr marL="914400" lvl="1" indent="-228600" algn="l">
              <a:lnSpc>
                <a:spcPct val="100000"/>
              </a:lnSpc>
              <a:spcBef>
                <a:spcPts val="500"/>
              </a:spcBef>
              <a:spcAft>
                <a:spcPts val="0"/>
              </a:spcAft>
              <a:buClr>
                <a:schemeClr val="dk1"/>
              </a:buClr>
              <a:buSzPts val="2700"/>
              <a:buNone/>
              <a:defRPr sz="2700" b="1"/>
            </a:lvl2pPr>
            <a:lvl3pPr marL="1371600" lvl="2" indent="-228600" algn="l">
              <a:lnSpc>
                <a:spcPct val="100000"/>
              </a:lnSpc>
              <a:spcBef>
                <a:spcPts val="500"/>
              </a:spcBef>
              <a:spcAft>
                <a:spcPts val="0"/>
              </a:spcAft>
              <a:buClr>
                <a:schemeClr val="dk1"/>
              </a:buClr>
              <a:buSzPts val="2400"/>
              <a:buNone/>
              <a:defRPr sz="2400" b="1"/>
            </a:lvl3pPr>
            <a:lvl4pPr marL="1828800" lvl="3" indent="-228600" algn="l">
              <a:lnSpc>
                <a:spcPct val="100000"/>
              </a:lnSpc>
              <a:spcBef>
                <a:spcPts val="400"/>
              </a:spcBef>
              <a:spcAft>
                <a:spcPts val="0"/>
              </a:spcAft>
              <a:buClr>
                <a:schemeClr val="dk1"/>
              </a:buClr>
              <a:buSzPts val="2100"/>
              <a:buNone/>
              <a:defRPr sz="2100" b="1"/>
            </a:lvl4pPr>
            <a:lvl5pPr marL="2286000" lvl="4" indent="-228600" algn="l">
              <a:lnSpc>
                <a:spcPct val="100000"/>
              </a:lnSpc>
              <a:spcBef>
                <a:spcPts val="400"/>
              </a:spcBef>
              <a:spcAft>
                <a:spcPts val="0"/>
              </a:spcAft>
              <a:buClr>
                <a:schemeClr val="dk1"/>
              </a:buClr>
              <a:buSzPts val="2100"/>
              <a:buNone/>
              <a:defRPr sz="2100" b="1"/>
            </a:lvl5pPr>
            <a:lvl6pPr marL="2743200" lvl="5" indent="-228600" algn="l">
              <a:lnSpc>
                <a:spcPct val="100000"/>
              </a:lnSpc>
              <a:spcBef>
                <a:spcPts val="400"/>
              </a:spcBef>
              <a:spcAft>
                <a:spcPts val="0"/>
              </a:spcAft>
              <a:buClr>
                <a:schemeClr val="dk1"/>
              </a:buClr>
              <a:buSzPts val="2100"/>
              <a:buNone/>
              <a:defRPr sz="2100" b="1"/>
            </a:lvl6pPr>
            <a:lvl7pPr marL="3200400" lvl="6" indent="-228600" algn="l">
              <a:lnSpc>
                <a:spcPct val="100000"/>
              </a:lnSpc>
              <a:spcBef>
                <a:spcPts val="400"/>
              </a:spcBef>
              <a:spcAft>
                <a:spcPts val="0"/>
              </a:spcAft>
              <a:buClr>
                <a:schemeClr val="dk1"/>
              </a:buClr>
              <a:buSzPts val="2100"/>
              <a:buNone/>
              <a:defRPr sz="2100" b="1"/>
            </a:lvl7pPr>
            <a:lvl8pPr marL="3657600" lvl="7" indent="-228600" algn="l">
              <a:lnSpc>
                <a:spcPct val="100000"/>
              </a:lnSpc>
              <a:spcBef>
                <a:spcPts val="400"/>
              </a:spcBef>
              <a:spcAft>
                <a:spcPts val="0"/>
              </a:spcAft>
              <a:buClr>
                <a:schemeClr val="dk1"/>
              </a:buClr>
              <a:buSzPts val="2100"/>
              <a:buNone/>
              <a:defRPr sz="2100" b="1"/>
            </a:lvl8pPr>
            <a:lvl9pPr marL="4114800" lvl="8" indent="-228600" algn="l">
              <a:lnSpc>
                <a:spcPct val="100000"/>
              </a:lnSpc>
              <a:spcBef>
                <a:spcPts val="400"/>
              </a:spcBef>
              <a:spcAft>
                <a:spcPts val="0"/>
              </a:spcAft>
              <a:buClr>
                <a:schemeClr val="dk1"/>
              </a:buClr>
              <a:buSzPts val="2100"/>
              <a:buNone/>
              <a:defRPr sz="2100" b="1"/>
            </a:lvl9pPr>
          </a:lstStyle>
          <a:p>
            <a:endParaRPr/>
          </a:p>
        </p:txBody>
      </p:sp>
      <p:sp>
        <p:nvSpPr>
          <p:cNvPr id="41" name="Google Shape;41;p23"/>
          <p:cNvSpPr txBox="1">
            <a:spLocks noGrp="1"/>
          </p:cNvSpPr>
          <p:nvPr>
            <p:ph type="body" idx="2"/>
          </p:nvPr>
        </p:nvSpPr>
        <p:spPr>
          <a:xfrm>
            <a:off x="609600" y="2174875"/>
            <a:ext cx="5386800" cy="3951300"/>
          </a:xfrm>
          <a:prstGeom prst="rect">
            <a:avLst/>
          </a:prstGeom>
          <a:noFill/>
          <a:ln>
            <a:noFill/>
          </a:ln>
        </p:spPr>
        <p:txBody>
          <a:bodyPr spcFirstLastPara="1" wrap="square" lIns="121900" tIns="60925" rIns="121900" bIns="60925" anchor="t" anchorCtr="0">
            <a:norm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0050" algn="l">
              <a:lnSpc>
                <a:spcPct val="100000"/>
              </a:lnSpc>
              <a:spcBef>
                <a:spcPts val="500"/>
              </a:spcBef>
              <a:spcAft>
                <a:spcPts val="0"/>
              </a:spcAft>
              <a:buClr>
                <a:schemeClr val="dk1"/>
              </a:buClr>
              <a:buSzPts val="2700"/>
              <a:buChar char="–"/>
              <a:defRPr sz="2700"/>
            </a:lvl2pPr>
            <a:lvl3pPr marL="1371600" lvl="2" indent="-381000" algn="l">
              <a:lnSpc>
                <a:spcPct val="100000"/>
              </a:lnSpc>
              <a:spcBef>
                <a:spcPts val="500"/>
              </a:spcBef>
              <a:spcAft>
                <a:spcPts val="0"/>
              </a:spcAft>
              <a:buClr>
                <a:schemeClr val="dk1"/>
              </a:buClr>
              <a:buSzPts val="2400"/>
              <a:buChar char="•"/>
              <a:defRPr sz="2400"/>
            </a:lvl3pPr>
            <a:lvl4pPr marL="1828800" lvl="3" indent="-361950" algn="l">
              <a:lnSpc>
                <a:spcPct val="100000"/>
              </a:lnSpc>
              <a:spcBef>
                <a:spcPts val="400"/>
              </a:spcBef>
              <a:spcAft>
                <a:spcPts val="0"/>
              </a:spcAft>
              <a:buClr>
                <a:schemeClr val="dk1"/>
              </a:buClr>
              <a:buSzPts val="2100"/>
              <a:buChar char="–"/>
              <a:defRPr sz="2100"/>
            </a:lvl4pPr>
            <a:lvl5pPr marL="2286000" lvl="4" indent="-361950" algn="l">
              <a:lnSpc>
                <a:spcPct val="100000"/>
              </a:lnSpc>
              <a:spcBef>
                <a:spcPts val="400"/>
              </a:spcBef>
              <a:spcAft>
                <a:spcPts val="0"/>
              </a:spcAft>
              <a:buClr>
                <a:schemeClr val="dk1"/>
              </a:buClr>
              <a:buSzPts val="2100"/>
              <a:buChar char="»"/>
              <a:defRPr sz="2100"/>
            </a:lvl5pPr>
            <a:lvl6pPr marL="2743200" lvl="5" indent="-361950" algn="l">
              <a:lnSpc>
                <a:spcPct val="100000"/>
              </a:lnSpc>
              <a:spcBef>
                <a:spcPts val="400"/>
              </a:spcBef>
              <a:spcAft>
                <a:spcPts val="0"/>
              </a:spcAft>
              <a:buClr>
                <a:schemeClr val="dk1"/>
              </a:buClr>
              <a:buSzPts val="2100"/>
              <a:buChar char="•"/>
              <a:defRPr sz="2100"/>
            </a:lvl6pPr>
            <a:lvl7pPr marL="3200400" lvl="6" indent="-361950" algn="l">
              <a:lnSpc>
                <a:spcPct val="100000"/>
              </a:lnSpc>
              <a:spcBef>
                <a:spcPts val="400"/>
              </a:spcBef>
              <a:spcAft>
                <a:spcPts val="0"/>
              </a:spcAft>
              <a:buClr>
                <a:schemeClr val="dk1"/>
              </a:buClr>
              <a:buSzPts val="2100"/>
              <a:buChar char="•"/>
              <a:defRPr sz="2100"/>
            </a:lvl7pPr>
            <a:lvl8pPr marL="3657600" lvl="7" indent="-361950" algn="l">
              <a:lnSpc>
                <a:spcPct val="100000"/>
              </a:lnSpc>
              <a:spcBef>
                <a:spcPts val="400"/>
              </a:spcBef>
              <a:spcAft>
                <a:spcPts val="0"/>
              </a:spcAft>
              <a:buClr>
                <a:schemeClr val="dk1"/>
              </a:buClr>
              <a:buSzPts val="2100"/>
              <a:buChar char="•"/>
              <a:defRPr sz="2100"/>
            </a:lvl8pPr>
            <a:lvl9pPr marL="4114800" lvl="8" indent="-361950" algn="l">
              <a:lnSpc>
                <a:spcPct val="100000"/>
              </a:lnSpc>
              <a:spcBef>
                <a:spcPts val="400"/>
              </a:spcBef>
              <a:spcAft>
                <a:spcPts val="0"/>
              </a:spcAft>
              <a:buClr>
                <a:schemeClr val="dk1"/>
              </a:buClr>
              <a:buSzPts val="2100"/>
              <a:buChar char="•"/>
              <a:defRPr sz="2100"/>
            </a:lvl9pPr>
          </a:lstStyle>
          <a:p>
            <a:endParaRPr/>
          </a:p>
        </p:txBody>
      </p:sp>
      <p:sp>
        <p:nvSpPr>
          <p:cNvPr id="42" name="Google Shape;42;p23"/>
          <p:cNvSpPr txBox="1">
            <a:spLocks noGrp="1"/>
          </p:cNvSpPr>
          <p:nvPr>
            <p:ph type="body" idx="3"/>
          </p:nvPr>
        </p:nvSpPr>
        <p:spPr>
          <a:xfrm>
            <a:off x="6193368" y="1535113"/>
            <a:ext cx="5388900" cy="639900"/>
          </a:xfrm>
          <a:prstGeom prst="rect">
            <a:avLst/>
          </a:prstGeom>
          <a:noFill/>
          <a:ln>
            <a:noFill/>
          </a:ln>
        </p:spPr>
        <p:txBody>
          <a:bodyPr spcFirstLastPara="1" wrap="square" lIns="121900" tIns="60925" rIns="121900" bIns="60925" anchor="b" anchorCtr="0">
            <a:normAutofit/>
          </a:bodyPr>
          <a:lstStyle>
            <a:lvl1pPr marL="457200" lvl="0" indent="-228600" algn="l">
              <a:lnSpc>
                <a:spcPct val="100000"/>
              </a:lnSpc>
              <a:spcBef>
                <a:spcPts val="600"/>
              </a:spcBef>
              <a:spcAft>
                <a:spcPts val="0"/>
              </a:spcAft>
              <a:buClr>
                <a:schemeClr val="dk1"/>
              </a:buClr>
              <a:buSzPts val="3200"/>
              <a:buNone/>
              <a:defRPr sz="3200" b="1"/>
            </a:lvl1pPr>
            <a:lvl2pPr marL="914400" lvl="1" indent="-228600" algn="l">
              <a:lnSpc>
                <a:spcPct val="100000"/>
              </a:lnSpc>
              <a:spcBef>
                <a:spcPts val="500"/>
              </a:spcBef>
              <a:spcAft>
                <a:spcPts val="0"/>
              </a:spcAft>
              <a:buClr>
                <a:schemeClr val="dk1"/>
              </a:buClr>
              <a:buSzPts val="2700"/>
              <a:buNone/>
              <a:defRPr sz="2700" b="1"/>
            </a:lvl2pPr>
            <a:lvl3pPr marL="1371600" lvl="2" indent="-228600" algn="l">
              <a:lnSpc>
                <a:spcPct val="100000"/>
              </a:lnSpc>
              <a:spcBef>
                <a:spcPts val="500"/>
              </a:spcBef>
              <a:spcAft>
                <a:spcPts val="0"/>
              </a:spcAft>
              <a:buClr>
                <a:schemeClr val="dk1"/>
              </a:buClr>
              <a:buSzPts val="2400"/>
              <a:buNone/>
              <a:defRPr sz="2400" b="1"/>
            </a:lvl3pPr>
            <a:lvl4pPr marL="1828800" lvl="3" indent="-228600" algn="l">
              <a:lnSpc>
                <a:spcPct val="100000"/>
              </a:lnSpc>
              <a:spcBef>
                <a:spcPts val="400"/>
              </a:spcBef>
              <a:spcAft>
                <a:spcPts val="0"/>
              </a:spcAft>
              <a:buClr>
                <a:schemeClr val="dk1"/>
              </a:buClr>
              <a:buSzPts val="2100"/>
              <a:buNone/>
              <a:defRPr sz="2100" b="1"/>
            </a:lvl4pPr>
            <a:lvl5pPr marL="2286000" lvl="4" indent="-228600" algn="l">
              <a:lnSpc>
                <a:spcPct val="100000"/>
              </a:lnSpc>
              <a:spcBef>
                <a:spcPts val="400"/>
              </a:spcBef>
              <a:spcAft>
                <a:spcPts val="0"/>
              </a:spcAft>
              <a:buClr>
                <a:schemeClr val="dk1"/>
              </a:buClr>
              <a:buSzPts val="2100"/>
              <a:buNone/>
              <a:defRPr sz="2100" b="1"/>
            </a:lvl5pPr>
            <a:lvl6pPr marL="2743200" lvl="5" indent="-228600" algn="l">
              <a:lnSpc>
                <a:spcPct val="100000"/>
              </a:lnSpc>
              <a:spcBef>
                <a:spcPts val="400"/>
              </a:spcBef>
              <a:spcAft>
                <a:spcPts val="0"/>
              </a:spcAft>
              <a:buClr>
                <a:schemeClr val="dk1"/>
              </a:buClr>
              <a:buSzPts val="2100"/>
              <a:buNone/>
              <a:defRPr sz="2100" b="1"/>
            </a:lvl6pPr>
            <a:lvl7pPr marL="3200400" lvl="6" indent="-228600" algn="l">
              <a:lnSpc>
                <a:spcPct val="100000"/>
              </a:lnSpc>
              <a:spcBef>
                <a:spcPts val="400"/>
              </a:spcBef>
              <a:spcAft>
                <a:spcPts val="0"/>
              </a:spcAft>
              <a:buClr>
                <a:schemeClr val="dk1"/>
              </a:buClr>
              <a:buSzPts val="2100"/>
              <a:buNone/>
              <a:defRPr sz="2100" b="1"/>
            </a:lvl7pPr>
            <a:lvl8pPr marL="3657600" lvl="7" indent="-228600" algn="l">
              <a:lnSpc>
                <a:spcPct val="100000"/>
              </a:lnSpc>
              <a:spcBef>
                <a:spcPts val="400"/>
              </a:spcBef>
              <a:spcAft>
                <a:spcPts val="0"/>
              </a:spcAft>
              <a:buClr>
                <a:schemeClr val="dk1"/>
              </a:buClr>
              <a:buSzPts val="2100"/>
              <a:buNone/>
              <a:defRPr sz="2100" b="1"/>
            </a:lvl8pPr>
            <a:lvl9pPr marL="4114800" lvl="8" indent="-228600" algn="l">
              <a:lnSpc>
                <a:spcPct val="100000"/>
              </a:lnSpc>
              <a:spcBef>
                <a:spcPts val="400"/>
              </a:spcBef>
              <a:spcAft>
                <a:spcPts val="0"/>
              </a:spcAft>
              <a:buClr>
                <a:schemeClr val="dk1"/>
              </a:buClr>
              <a:buSzPts val="2100"/>
              <a:buNone/>
              <a:defRPr sz="2100" b="1"/>
            </a:lvl9pPr>
          </a:lstStyle>
          <a:p>
            <a:endParaRPr/>
          </a:p>
        </p:txBody>
      </p:sp>
      <p:sp>
        <p:nvSpPr>
          <p:cNvPr id="43" name="Google Shape;43;p23"/>
          <p:cNvSpPr txBox="1">
            <a:spLocks noGrp="1"/>
          </p:cNvSpPr>
          <p:nvPr>
            <p:ph type="body" idx="4"/>
          </p:nvPr>
        </p:nvSpPr>
        <p:spPr>
          <a:xfrm>
            <a:off x="6193368" y="2174875"/>
            <a:ext cx="5388900" cy="3951300"/>
          </a:xfrm>
          <a:prstGeom prst="rect">
            <a:avLst/>
          </a:prstGeom>
          <a:noFill/>
          <a:ln>
            <a:noFill/>
          </a:ln>
        </p:spPr>
        <p:txBody>
          <a:bodyPr spcFirstLastPara="1" wrap="square" lIns="121900" tIns="60925" rIns="121900" bIns="60925" anchor="t" anchorCtr="0">
            <a:norm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0050" algn="l">
              <a:lnSpc>
                <a:spcPct val="100000"/>
              </a:lnSpc>
              <a:spcBef>
                <a:spcPts val="500"/>
              </a:spcBef>
              <a:spcAft>
                <a:spcPts val="0"/>
              </a:spcAft>
              <a:buClr>
                <a:schemeClr val="dk1"/>
              </a:buClr>
              <a:buSzPts val="2700"/>
              <a:buChar char="–"/>
              <a:defRPr sz="2700"/>
            </a:lvl2pPr>
            <a:lvl3pPr marL="1371600" lvl="2" indent="-381000" algn="l">
              <a:lnSpc>
                <a:spcPct val="100000"/>
              </a:lnSpc>
              <a:spcBef>
                <a:spcPts val="500"/>
              </a:spcBef>
              <a:spcAft>
                <a:spcPts val="0"/>
              </a:spcAft>
              <a:buClr>
                <a:schemeClr val="dk1"/>
              </a:buClr>
              <a:buSzPts val="2400"/>
              <a:buChar char="•"/>
              <a:defRPr sz="2400"/>
            </a:lvl3pPr>
            <a:lvl4pPr marL="1828800" lvl="3" indent="-361950" algn="l">
              <a:lnSpc>
                <a:spcPct val="100000"/>
              </a:lnSpc>
              <a:spcBef>
                <a:spcPts val="400"/>
              </a:spcBef>
              <a:spcAft>
                <a:spcPts val="0"/>
              </a:spcAft>
              <a:buClr>
                <a:schemeClr val="dk1"/>
              </a:buClr>
              <a:buSzPts val="2100"/>
              <a:buChar char="–"/>
              <a:defRPr sz="2100"/>
            </a:lvl4pPr>
            <a:lvl5pPr marL="2286000" lvl="4" indent="-361950" algn="l">
              <a:lnSpc>
                <a:spcPct val="100000"/>
              </a:lnSpc>
              <a:spcBef>
                <a:spcPts val="400"/>
              </a:spcBef>
              <a:spcAft>
                <a:spcPts val="0"/>
              </a:spcAft>
              <a:buClr>
                <a:schemeClr val="dk1"/>
              </a:buClr>
              <a:buSzPts val="2100"/>
              <a:buChar char="»"/>
              <a:defRPr sz="2100"/>
            </a:lvl5pPr>
            <a:lvl6pPr marL="2743200" lvl="5" indent="-361950" algn="l">
              <a:lnSpc>
                <a:spcPct val="100000"/>
              </a:lnSpc>
              <a:spcBef>
                <a:spcPts val="400"/>
              </a:spcBef>
              <a:spcAft>
                <a:spcPts val="0"/>
              </a:spcAft>
              <a:buClr>
                <a:schemeClr val="dk1"/>
              </a:buClr>
              <a:buSzPts val="2100"/>
              <a:buChar char="•"/>
              <a:defRPr sz="2100"/>
            </a:lvl6pPr>
            <a:lvl7pPr marL="3200400" lvl="6" indent="-361950" algn="l">
              <a:lnSpc>
                <a:spcPct val="100000"/>
              </a:lnSpc>
              <a:spcBef>
                <a:spcPts val="400"/>
              </a:spcBef>
              <a:spcAft>
                <a:spcPts val="0"/>
              </a:spcAft>
              <a:buClr>
                <a:schemeClr val="dk1"/>
              </a:buClr>
              <a:buSzPts val="2100"/>
              <a:buChar char="•"/>
              <a:defRPr sz="2100"/>
            </a:lvl7pPr>
            <a:lvl8pPr marL="3657600" lvl="7" indent="-361950" algn="l">
              <a:lnSpc>
                <a:spcPct val="100000"/>
              </a:lnSpc>
              <a:spcBef>
                <a:spcPts val="400"/>
              </a:spcBef>
              <a:spcAft>
                <a:spcPts val="0"/>
              </a:spcAft>
              <a:buClr>
                <a:schemeClr val="dk1"/>
              </a:buClr>
              <a:buSzPts val="2100"/>
              <a:buChar char="•"/>
              <a:defRPr sz="2100"/>
            </a:lvl8pPr>
            <a:lvl9pPr marL="4114800" lvl="8" indent="-361950" algn="l">
              <a:lnSpc>
                <a:spcPct val="100000"/>
              </a:lnSpc>
              <a:spcBef>
                <a:spcPts val="400"/>
              </a:spcBef>
              <a:spcAft>
                <a:spcPts val="0"/>
              </a:spcAft>
              <a:buClr>
                <a:schemeClr val="dk1"/>
              </a:buClr>
              <a:buSzPts val="2100"/>
              <a:buChar char="•"/>
              <a:defRPr sz="2100"/>
            </a:lvl9pPr>
          </a:lstStyle>
          <a:p>
            <a:endParaRPr/>
          </a:p>
        </p:txBody>
      </p:sp>
      <p:sp>
        <p:nvSpPr>
          <p:cNvPr id="44" name="Google Shape;44;p23"/>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5" name="Google Shape;45;p23"/>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6" name="Google Shape;46;p23"/>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9" name="Google Shape;49;p24"/>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0" name="Google Shape;50;p24"/>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1" name="Google Shape;51;p24"/>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609601" y="273049"/>
            <a:ext cx="4011000" cy="1162200"/>
          </a:xfrm>
          <a:prstGeom prst="rect">
            <a:avLst/>
          </a:prstGeom>
          <a:noFill/>
          <a:ln>
            <a:noFill/>
          </a:ln>
        </p:spPr>
        <p:txBody>
          <a:bodyPr spcFirstLastPara="1" wrap="square" lIns="121900" tIns="60925" rIns="121900" bIns="60925" anchor="b" anchorCtr="0">
            <a:normAutofit/>
          </a:bodyPr>
          <a:lstStyle>
            <a:lvl1pPr lvl="0" algn="l">
              <a:lnSpc>
                <a:spcPct val="100000"/>
              </a:lnSpc>
              <a:spcBef>
                <a:spcPts val="0"/>
              </a:spcBef>
              <a:spcAft>
                <a:spcPts val="0"/>
              </a:spcAft>
              <a:buClr>
                <a:schemeClr val="dk1"/>
              </a:buClr>
              <a:buSzPts val="2700"/>
              <a:buFont typeface="Quattrocento Sans"/>
              <a:buNone/>
              <a:defRPr sz="2700" b="1"/>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4" name="Google Shape;54;p25"/>
          <p:cNvSpPr txBox="1">
            <a:spLocks noGrp="1"/>
          </p:cNvSpPr>
          <p:nvPr>
            <p:ph type="body" idx="1"/>
          </p:nvPr>
        </p:nvSpPr>
        <p:spPr>
          <a:xfrm>
            <a:off x="4766733" y="273051"/>
            <a:ext cx="6815700" cy="5853000"/>
          </a:xfrm>
          <a:prstGeom prst="rect">
            <a:avLst/>
          </a:prstGeom>
          <a:noFill/>
          <a:ln>
            <a:noFill/>
          </a:ln>
        </p:spPr>
        <p:txBody>
          <a:bodyPr spcFirstLastPara="1" wrap="square" lIns="121900" tIns="60925" rIns="121900" bIns="60925" anchor="t" anchorCtr="0">
            <a:normAutofit/>
          </a:bodyPr>
          <a:lstStyle>
            <a:lvl1pPr marL="457200" lvl="0" indent="-501650" algn="l">
              <a:lnSpc>
                <a:spcPct val="100000"/>
              </a:lnSpc>
              <a:spcBef>
                <a:spcPts val="900"/>
              </a:spcBef>
              <a:spcAft>
                <a:spcPts val="0"/>
              </a:spcAft>
              <a:buClr>
                <a:schemeClr val="dk1"/>
              </a:buClr>
              <a:buSzPts val="4300"/>
              <a:buChar char="•"/>
              <a:defRPr sz="4300"/>
            </a:lvl1pPr>
            <a:lvl2pPr marL="914400" lvl="1" indent="-463550" algn="l">
              <a:lnSpc>
                <a:spcPct val="100000"/>
              </a:lnSpc>
              <a:spcBef>
                <a:spcPts val="700"/>
              </a:spcBef>
              <a:spcAft>
                <a:spcPts val="0"/>
              </a:spcAft>
              <a:buClr>
                <a:schemeClr val="dk1"/>
              </a:buClr>
              <a:buSzPts val="3700"/>
              <a:buChar char="–"/>
              <a:defRPr sz="3700"/>
            </a:lvl2pPr>
            <a:lvl3pPr marL="1371600" lvl="2" indent="-431800" algn="l">
              <a:lnSpc>
                <a:spcPct val="100000"/>
              </a:lnSpc>
              <a:spcBef>
                <a:spcPts val="600"/>
              </a:spcBef>
              <a:spcAft>
                <a:spcPts val="0"/>
              </a:spcAft>
              <a:buClr>
                <a:schemeClr val="dk1"/>
              </a:buClr>
              <a:buSzPts val="3200"/>
              <a:buChar char="•"/>
              <a:defRPr sz="3200"/>
            </a:lvl3pPr>
            <a:lvl4pPr marL="1828800" lvl="3" indent="-400050" algn="l">
              <a:lnSpc>
                <a:spcPct val="100000"/>
              </a:lnSpc>
              <a:spcBef>
                <a:spcPts val="500"/>
              </a:spcBef>
              <a:spcAft>
                <a:spcPts val="0"/>
              </a:spcAft>
              <a:buClr>
                <a:schemeClr val="dk1"/>
              </a:buClr>
              <a:buSzPts val="2700"/>
              <a:buChar char="–"/>
              <a:defRPr sz="2700"/>
            </a:lvl4pPr>
            <a:lvl5pPr marL="2286000" lvl="4" indent="-400050" algn="l">
              <a:lnSpc>
                <a:spcPct val="100000"/>
              </a:lnSpc>
              <a:spcBef>
                <a:spcPts val="500"/>
              </a:spcBef>
              <a:spcAft>
                <a:spcPts val="0"/>
              </a:spcAft>
              <a:buClr>
                <a:schemeClr val="dk1"/>
              </a:buClr>
              <a:buSzPts val="2700"/>
              <a:buChar char="»"/>
              <a:defRPr sz="2700"/>
            </a:lvl5pPr>
            <a:lvl6pPr marL="2743200" lvl="5" indent="-400050" algn="l">
              <a:lnSpc>
                <a:spcPct val="100000"/>
              </a:lnSpc>
              <a:spcBef>
                <a:spcPts val="500"/>
              </a:spcBef>
              <a:spcAft>
                <a:spcPts val="0"/>
              </a:spcAft>
              <a:buClr>
                <a:schemeClr val="dk1"/>
              </a:buClr>
              <a:buSzPts val="2700"/>
              <a:buChar char="•"/>
              <a:defRPr sz="2700"/>
            </a:lvl6pPr>
            <a:lvl7pPr marL="3200400" lvl="6" indent="-400050" algn="l">
              <a:lnSpc>
                <a:spcPct val="100000"/>
              </a:lnSpc>
              <a:spcBef>
                <a:spcPts val="500"/>
              </a:spcBef>
              <a:spcAft>
                <a:spcPts val="0"/>
              </a:spcAft>
              <a:buClr>
                <a:schemeClr val="dk1"/>
              </a:buClr>
              <a:buSzPts val="2700"/>
              <a:buChar char="•"/>
              <a:defRPr sz="2700"/>
            </a:lvl7pPr>
            <a:lvl8pPr marL="3657600" lvl="7" indent="-400050" algn="l">
              <a:lnSpc>
                <a:spcPct val="100000"/>
              </a:lnSpc>
              <a:spcBef>
                <a:spcPts val="500"/>
              </a:spcBef>
              <a:spcAft>
                <a:spcPts val="0"/>
              </a:spcAft>
              <a:buClr>
                <a:schemeClr val="dk1"/>
              </a:buClr>
              <a:buSzPts val="2700"/>
              <a:buChar char="•"/>
              <a:defRPr sz="2700"/>
            </a:lvl8pPr>
            <a:lvl9pPr marL="4114800" lvl="8" indent="-400050" algn="l">
              <a:lnSpc>
                <a:spcPct val="100000"/>
              </a:lnSpc>
              <a:spcBef>
                <a:spcPts val="500"/>
              </a:spcBef>
              <a:spcAft>
                <a:spcPts val="0"/>
              </a:spcAft>
              <a:buClr>
                <a:schemeClr val="dk1"/>
              </a:buClr>
              <a:buSzPts val="2700"/>
              <a:buChar char="•"/>
              <a:defRPr sz="2700"/>
            </a:lvl9pPr>
          </a:lstStyle>
          <a:p>
            <a:endParaRPr/>
          </a:p>
        </p:txBody>
      </p:sp>
      <p:sp>
        <p:nvSpPr>
          <p:cNvPr id="55" name="Google Shape;55;p25"/>
          <p:cNvSpPr txBox="1">
            <a:spLocks noGrp="1"/>
          </p:cNvSpPr>
          <p:nvPr>
            <p:ph type="body" idx="2"/>
          </p:nvPr>
        </p:nvSpPr>
        <p:spPr>
          <a:xfrm>
            <a:off x="609601" y="1435101"/>
            <a:ext cx="4011000" cy="4691100"/>
          </a:xfrm>
          <a:prstGeom prst="rect">
            <a:avLst/>
          </a:prstGeom>
          <a:noFill/>
          <a:ln>
            <a:noFill/>
          </a:ln>
        </p:spPr>
        <p:txBody>
          <a:bodyPr spcFirstLastPara="1" wrap="square" lIns="121900" tIns="60925" rIns="121900" bIns="60925" anchor="t" anchorCtr="0">
            <a:normAutofit/>
          </a:bodyPr>
          <a:lstStyle>
            <a:lvl1pPr marL="457200" lvl="0" indent="-228600" algn="l">
              <a:lnSpc>
                <a:spcPct val="100000"/>
              </a:lnSpc>
              <a:spcBef>
                <a:spcPts val="400"/>
              </a:spcBef>
              <a:spcAft>
                <a:spcPts val="0"/>
              </a:spcAft>
              <a:buClr>
                <a:schemeClr val="dk1"/>
              </a:buClr>
              <a:buSzPts val="1900"/>
              <a:buNone/>
              <a:defRPr sz="1900"/>
            </a:lvl1pPr>
            <a:lvl2pPr marL="914400" lvl="1" indent="-228600" algn="l">
              <a:lnSpc>
                <a:spcPct val="100000"/>
              </a:lnSpc>
              <a:spcBef>
                <a:spcPts val="300"/>
              </a:spcBef>
              <a:spcAft>
                <a:spcPts val="0"/>
              </a:spcAft>
              <a:buClr>
                <a:schemeClr val="dk1"/>
              </a:buClr>
              <a:buSzPts val="1600"/>
              <a:buNone/>
              <a:defRPr sz="1600"/>
            </a:lvl2pPr>
            <a:lvl3pPr marL="1371600" lvl="2" indent="-228600" algn="l">
              <a:lnSpc>
                <a:spcPct val="100000"/>
              </a:lnSpc>
              <a:spcBef>
                <a:spcPts val="300"/>
              </a:spcBef>
              <a:spcAft>
                <a:spcPts val="0"/>
              </a:spcAft>
              <a:buClr>
                <a:schemeClr val="dk1"/>
              </a:buClr>
              <a:buSzPts val="1300"/>
              <a:buNone/>
              <a:defRPr sz="1300"/>
            </a:lvl3pPr>
            <a:lvl4pPr marL="1828800" lvl="3" indent="-228600" algn="l">
              <a:lnSpc>
                <a:spcPct val="100000"/>
              </a:lnSpc>
              <a:spcBef>
                <a:spcPts val="200"/>
              </a:spcBef>
              <a:spcAft>
                <a:spcPts val="0"/>
              </a:spcAft>
              <a:buClr>
                <a:schemeClr val="dk1"/>
              </a:buClr>
              <a:buSzPts val="1200"/>
              <a:buNone/>
              <a:defRPr sz="1200"/>
            </a:lvl4pPr>
            <a:lvl5pPr marL="2286000" lvl="4" indent="-228600" algn="l">
              <a:lnSpc>
                <a:spcPct val="100000"/>
              </a:lnSpc>
              <a:spcBef>
                <a:spcPts val="200"/>
              </a:spcBef>
              <a:spcAft>
                <a:spcPts val="0"/>
              </a:spcAft>
              <a:buClr>
                <a:schemeClr val="dk1"/>
              </a:buClr>
              <a:buSzPts val="1200"/>
              <a:buNone/>
              <a:defRPr sz="1200"/>
            </a:lvl5pPr>
            <a:lvl6pPr marL="2743200" lvl="5" indent="-228600" algn="l">
              <a:lnSpc>
                <a:spcPct val="100000"/>
              </a:lnSpc>
              <a:spcBef>
                <a:spcPts val="200"/>
              </a:spcBef>
              <a:spcAft>
                <a:spcPts val="0"/>
              </a:spcAft>
              <a:buClr>
                <a:schemeClr val="dk1"/>
              </a:buClr>
              <a:buSzPts val="1200"/>
              <a:buNone/>
              <a:defRPr sz="1200"/>
            </a:lvl6pPr>
            <a:lvl7pPr marL="3200400" lvl="6" indent="-228600" algn="l">
              <a:lnSpc>
                <a:spcPct val="100000"/>
              </a:lnSpc>
              <a:spcBef>
                <a:spcPts val="200"/>
              </a:spcBef>
              <a:spcAft>
                <a:spcPts val="0"/>
              </a:spcAft>
              <a:buClr>
                <a:schemeClr val="dk1"/>
              </a:buClr>
              <a:buSzPts val="1200"/>
              <a:buNone/>
              <a:defRPr sz="1200"/>
            </a:lvl7pPr>
            <a:lvl8pPr marL="3657600" lvl="7" indent="-228600" algn="l">
              <a:lnSpc>
                <a:spcPct val="100000"/>
              </a:lnSpc>
              <a:spcBef>
                <a:spcPts val="200"/>
              </a:spcBef>
              <a:spcAft>
                <a:spcPts val="0"/>
              </a:spcAft>
              <a:buClr>
                <a:schemeClr val="dk1"/>
              </a:buClr>
              <a:buSzPts val="1200"/>
              <a:buNone/>
              <a:defRPr sz="1200"/>
            </a:lvl8pPr>
            <a:lvl9pPr marL="4114800" lvl="8" indent="-228600" algn="l">
              <a:lnSpc>
                <a:spcPct val="100000"/>
              </a:lnSpc>
              <a:spcBef>
                <a:spcPts val="200"/>
              </a:spcBef>
              <a:spcAft>
                <a:spcPts val="0"/>
              </a:spcAft>
              <a:buClr>
                <a:schemeClr val="dk1"/>
              </a:buClr>
              <a:buSzPts val="1200"/>
              <a:buNone/>
              <a:defRPr sz="1200"/>
            </a:lvl9pPr>
          </a:lstStyle>
          <a:p>
            <a:endParaRPr/>
          </a:p>
        </p:txBody>
      </p:sp>
      <p:sp>
        <p:nvSpPr>
          <p:cNvPr id="56" name="Google Shape;56;p2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7" name="Google Shape;57;p2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8" name="Google Shape;58;p2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2389717" y="4800600"/>
            <a:ext cx="7315200" cy="566700"/>
          </a:xfrm>
          <a:prstGeom prst="rect">
            <a:avLst/>
          </a:prstGeom>
          <a:noFill/>
          <a:ln>
            <a:noFill/>
          </a:ln>
        </p:spPr>
        <p:txBody>
          <a:bodyPr spcFirstLastPara="1" wrap="square" lIns="121900" tIns="60925" rIns="121900" bIns="60925" anchor="b" anchorCtr="0">
            <a:normAutofit/>
          </a:bodyPr>
          <a:lstStyle>
            <a:lvl1pPr lvl="0" algn="l">
              <a:lnSpc>
                <a:spcPct val="100000"/>
              </a:lnSpc>
              <a:spcBef>
                <a:spcPts val="0"/>
              </a:spcBef>
              <a:spcAft>
                <a:spcPts val="0"/>
              </a:spcAft>
              <a:buClr>
                <a:schemeClr val="dk1"/>
              </a:buClr>
              <a:buSzPts val="2700"/>
              <a:buFont typeface="Quattrocento Sans"/>
              <a:buNone/>
              <a:defRPr sz="2700" b="1"/>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1" name="Google Shape;61;p26"/>
          <p:cNvSpPr>
            <a:spLocks noGrp="1"/>
          </p:cNvSpPr>
          <p:nvPr>
            <p:ph type="pic" idx="2"/>
          </p:nvPr>
        </p:nvSpPr>
        <p:spPr>
          <a:xfrm>
            <a:off x="2389717" y="612775"/>
            <a:ext cx="7315200" cy="4114800"/>
          </a:xfrm>
          <a:prstGeom prst="rect">
            <a:avLst/>
          </a:prstGeom>
          <a:noFill/>
          <a:ln>
            <a:noFill/>
          </a:ln>
        </p:spPr>
      </p:sp>
      <p:sp>
        <p:nvSpPr>
          <p:cNvPr id="62" name="Google Shape;62;p26"/>
          <p:cNvSpPr txBox="1">
            <a:spLocks noGrp="1"/>
          </p:cNvSpPr>
          <p:nvPr>
            <p:ph type="body" idx="1"/>
          </p:nvPr>
        </p:nvSpPr>
        <p:spPr>
          <a:xfrm>
            <a:off x="2389717" y="5367337"/>
            <a:ext cx="7315200" cy="804900"/>
          </a:xfrm>
          <a:prstGeom prst="rect">
            <a:avLst/>
          </a:prstGeom>
          <a:noFill/>
          <a:ln>
            <a:noFill/>
          </a:ln>
        </p:spPr>
        <p:txBody>
          <a:bodyPr spcFirstLastPara="1" wrap="square" lIns="121900" tIns="60925" rIns="121900" bIns="60925" anchor="t" anchorCtr="0">
            <a:normAutofit/>
          </a:bodyPr>
          <a:lstStyle>
            <a:lvl1pPr marL="457200" lvl="0" indent="-228600" algn="l">
              <a:lnSpc>
                <a:spcPct val="100000"/>
              </a:lnSpc>
              <a:spcBef>
                <a:spcPts val="400"/>
              </a:spcBef>
              <a:spcAft>
                <a:spcPts val="0"/>
              </a:spcAft>
              <a:buClr>
                <a:schemeClr val="dk1"/>
              </a:buClr>
              <a:buSzPts val="1900"/>
              <a:buNone/>
              <a:defRPr sz="1900"/>
            </a:lvl1pPr>
            <a:lvl2pPr marL="914400" lvl="1" indent="-228600" algn="l">
              <a:lnSpc>
                <a:spcPct val="100000"/>
              </a:lnSpc>
              <a:spcBef>
                <a:spcPts val="300"/>
              </a:spcBef>
              <a:spcAft>
                <a:spcPts val="0"/>
              </a:spcAft>
              <a:buClr>
                <a:schemeClr val="dk1"/>
              </a:buClr>
              <a:buSzPts val="1600"/>
              <a:buNone/>
              <a:defRPr sz="1600"/>
            </a:lvl2pPr>
            <a:lvl3pPr marL="1371600" lvl="2" indent="-228600" algn="l">
              <a:lnSpc>
                <a:spcPct val="100000"/>
              </a:lnSpc>
              <a:spcBef>
                <a:spcPts val="300"/>
              </a:spcBef>
              <a:spcAft>
                <a:spcPts val="0"/>
              </a:spcAft>
              <a:buClr>
                <a:schemeClr val="dk1"/>
              </a:buClr>
              <a:buSzPts val="1300"/>
              <a:buNone/>
              <a:defRPr sz="1300"/>
            </a:lvl3pPr>
            <a:lvl4pPr marL="1828800" lvl="3" indent="-228600" algn="l">
              <a:lnSpc>
                <a:spcPct val="100000"/>
              </a:lnSpc>
              <a:spcBef>
                <a:spcPts val="200"/>
              </a:spcBef>
              <a:spcAft>
                <a:spcPts val="0"/>
              </a:spcAft>
              <a:buClr>
                <a:schemeClr val="dk1"/>
              </a:buClr>
              <a:buSzPts val="1200"/>
              <a:buNone/>
              <a:defRPr sz="1200"/>
            </a:lvl4pPr>
            <a:lvl5pPr marL="2286000" lvl="4" indent="-228600" algn="l">
              <a:lnSpc>
                <a:spcPct val="100000"/>
              </a:lnSpc>
              <a:spcBef>
                <a:spcPts val="200"/>
              </a:spcBef>
              <a:spcAft>
                <a:spcPts val="0"/>
              </a:spcAft>
              <a:buClr>
                <a:schemeClr val="dk1"/>
              </a:buClr>
              <a:buSzPts val="1200"/>
              <a:buNone/>
              <a:defRPr sz="1200"/>
            </a:lvl5pPr>
            <a:lvl6pPr marL="2743200" lvl="5" indent="-228600" algn="l">
              <a:lnSpc>
                <a:spcPct val="100000"/>
              </a:lnSpc>
              <a:spcBef>
                <a:spcPts val="200"/>
              </a:spcBef>
              <a:spcAft>
                <a:spcPts val="0"/>
              </a:spcAft>
              <a:buClr>
                <a:schemeClr val="dk1"/>
              </a:buClr>
              <a:buSzPts val="1200"/>
              <a:buNone/>
              <a:defRPr sz="1200"/>
            </a:lvl6pPr>
            <a:lvl7pPr marL="3200400" lvl="6" indent="-228600" algn="l">
              <a:lnSpc>
                <a:spcPct val="100000"/>
              </a:lnSpc>
              <a:spcBef>
                <a:spcPts val="200"/>
              </a:spcBef>
              <a:spcAft>
                <a:spcPts val="0"/>
              </a:spcAft>
              <a:buClr>
                <a:schemeClr val="dk1"/>
              </a:buClr>
              <a:buSzPts val="1200"/>
              <a:buNone/>
              <a:defRPr sz="1200"/>
            </a:lvl7pPr>
            <a:lvl8pPr marL="3657600" lvl="7" indent="-228600" algn="l">
              <a:lnSpc>
                <a:spcPct val="100000"/>
              </a:lnSpc>
              <a:spcBef>
                <a:spcPts val="200"/>
              </a:spcBef>
              <a:spcAft>
                <a:spcPts val="0"/>
              </a:spcAft>
              <a:buClr>
                <a:schemeClr val="dk1"/>
              </a:buClr>
              <a:buSzPts val="1200"/>
              <a:buNone/>
              <a:defRPr sz="1200"/>
            </a:lvl8pPr>
            <a:lvl9pPr marL="4114800" lvl="8" indent="-228600" algn="l">
              <a:lnSpc>
                <a:spcPct val="100000"/>
              </a:lnSpc>
              <a:spcBef>
                <a:spcPts val="200"/>
              </a:spcBef>
              <a:spcAft>
                <a:spcPts val="0"/>
              </a:spcAft>
              <a:buClr>
                <a:schemeClr val="dk1"/>
              </a:buClr>
              <a:buSzPts val="1200"/>
              <a:buNone/>
              <a:defRPr sz="1200"/>
            </a:lvl9pPr>
          </a:lstStyle>
          <a:p>
            <a:endParaRPr/>
          </a:p>
        </p:txBody>
      </p:sp>
      <p:sp>
        <p:nvSpPr>
          <p:cNvPr id="63" name="Google Shape;63;p26"/>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4" name="Google Shape;64;p26"/>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5" name="Google Shape;65;p26"/>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8" name="Google Shape;68;p27"/>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60925" rIns="121900" bIns="60925" anchor="t" anchorCtr="0">
            <a:normAutofit/>
          </a:bodyPr>
          <a:lstStyle>
            <a:lvl1pPr marL="457200" lvl="0" indent="-381000" algn="l">
              <a:lnSpc>
                <a:spcPct val="100000"/>
              </a:lnSpc>
              <a:spcBef>
                <a:spcPts val="500"/>
              </a:spcBef>
              <a:spcAft>
                <a:spcPts val="0"/>
              </a:spcAft>
              <a:buClr>
                <a:schemeClr val="dk1"/>
              </a:buClr>
              <a:buSzPts val="24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81000" algn="l">
              <a:lnSpc>
                <a:spcPct val="100000"/>
              </a:lnSpc>
              <a:spcBef>
                <a:spcPts val="500"/>
              </a:spcBef>
              <a:spcAft>
                <a:spcPts val="0"/>
              </a:spcAft>
              <a:buClr>
                <a:schemeClr val="dk1"/>
              </a:buClr>
              <a:buSzPts val="2400"/>
              <a:buChar char="•"/>
              <a:defRPr/>
            </a:lvl3pPr>
            <a:lvl4pPr marL="1828800" lvl="3" indent="-381000" algn="l">
              <a:lnSpc>
                <a:spcPct val="100000"/>
              </a:lnSpc>
              <a:spcBef>
                <a:spcPts val="500"/>
              </a:spcBef>
              <a:spcAft>
                <a:spcPts val="0"/>
              </a:spcAft>
              <a:buClr>
                <a:schemeClr val="dk1"/>
              </a:buClr>
              <a:buSzPts val="2400"/>
              <a:buChar char="–"/>
              <a:defRPr/>
            </a:lvl4pPr>
            <a:lvl5pPr marL="2286000" lvl="4" indent="-381000" algn="l">
              <a:lnSpc>
                <a:spcPct val="100000"/>
              </a:lnSpc>
              <a:spcBef>
                <a:spcPts val="500"/>
              </a:spcBef>
              <a:spcAft>
                <a:spcPts val="0"/>
              </a:spcAft>
              <a:buClr>
                <a:schemeClr val="dk1"/>
              </a:buClr>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69" name="Google Shape;69;p27"/>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70" name="Google Shape;70;p27"/>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71" name="Google Shape;71;p2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rot="5400000">
            <a:off x="7285050" y="1828789"/>
            <a:ext cx="5851500" cy="2743200"/>
          </a:xfrm>
          <a:prstGeom prst="rect">
            <a:avLst/>
          </a:prstGeom>
          <a:noFill/>
          <a:ln>
            <a:noFill/>
          </a:ln>
        </p:spPr>
        <p:txBody>
          <a:bodyPr spcFirstLastPara="1" wrap="square" lIns="121900" tIns="60925" rIns="121900" bIns="60925" anchor="ctr" anchorCtr="0">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74" name="Google Shape;74;p28"/>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60925" rIns="121900" bIns="60925" anchor="t" anchorCtr="0">
            <a:normAutofit/>
          </a:bodyPr>
          <a:lstStyle>
            <a:lvl1pPr marL="457200" lvl="0" indent="-381000" algn="l">
              <a:lnSpc>
                <a:spcPct val="100000"/>
              </a:lnSpc>
              <a:spcBef>
                <a:spcPts val="500"/>
              </a:spcBef>
              <a:spcAft>
                <a:spcPts val="0"/>
              </a:spcAft>
              <a:buClr>
                <a:schemeClr val="dk1"/>
              </a:buClr>
              <a:buSzPts val="24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81000" algn="l">
              <a:lnSpc>
                <a:spcPct val="100000"/>
              </a:lnSpc>
              <a:spcBef>
                <a:spcPts val="500"/>
              </a:spcBef>
              <a:spcAft>
                <a:spcPts val="0"/>
              </a:spcAft>
              <a:buClr>
                <a:schemeClr val="dk1"/>
              </a:buClr>
              <a:buSzPts val="2400"/>
              <a:buChar char="•"/>
              <a:defRPr/>
            </a:lvl3pPr>
            <a:lvl4pPr marL="1828800" lvl="3" indent="-381000" algn="l">
              <a:lnSpc>
                <a:spcPct val="100000"/>
              </a:lnSpc>
              <a:spcBef>
                <a:spcPts val="500"/>
              </a:spcBef>
              <a:spcAft>
                <a:spcPts val="0"/>
              </a:spcAft>
              <a:buClr>
                <a:schemeClr val="dk1"/>
              </a:buClr>
              <a:buSzPts val="2400"/>
              <a:buChar char="–"/>
              <a:defRPr/>
            </a:lvl4pPr>
            <a:lvl5pPr marL="2286000" lvl="4" indent="-381000" algn="l">
              <a:lnSpc>
                <a:spcPct val="100000"/>
              </a:lnSpc>
              <a:spcBef>
                <a:spcPts val="500"/>
              </a:spcBef>
              <a:spcAft>
                <a:spcPts val="0"/>
              </a:spcAft>
              <a:buClr>
                <a:schemeClr val="dk1"/>
              </a:buClr>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75" name="Google Shape;75;p28"/>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76" name="Google Shape;76;p28"/>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77" name="Google Shape;77;p28"/>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marR="0" lvl="0" algn="ctr" rtl="0">
              <a:lnSpc>
                <a:spcPct val="100000"/>
              </a:lnSpc>
              <a:spcBef>
                <a:spcPts val="0"/>
              </a:spcBef>
              <a:spcAft>
                <a:spcPts val="0"/>
              </a:spcAft>
              <a:buClr>
                <a:schemeClr val="dk1"/>
              </a:buClr>
              <a:buSzPts val="5900"/>
              <a:buFont typeface="Quattrocento Sans"/>
              <a:buNone/>
              <a:defRPr sz="59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marR="0" lvl="0" indent="-501650" algn="l" rtl="0">
              <a:lnSpc>
                <a:spcPct val="100000"/>
              </a:lnSpc>
              <a:spcBef>
                <a:spcPts val="900"/>
              </a:spcBef>
              <a:spcAft>
                <a:spcPts val="0"/>
              </a:spcAft>
              <a:buClr>
                <a:schemeClr val="dk1"/>
              </a:buClr>
              <a:buSzPts val="4300"/>
              <a:buFont typeface="Arial"/>
              <a:buChar char="•"/>
              <a:defRPr sz="4300" b="0" i="0" u="none" strike="noStrike" cap="none">
                <a:solidFill>
                  <a:schemeClr val="dk1"/>
                </a:solidFill>
                <a:latin typeface="Quattrocento Sans"/>
                <a:ea typeface="Quattrocento Sans"/>
                <a:cs typeface="Quattrocento Sans"/>
                <a:sym typeface="Quattrocento Sans"/>
              </a:defRPr>
            </a:lvl1pPr>
            <a:lvl2pPr marL="914400" marR="0" lvl="1"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Quattrocento Sans"/>
                <a:ea typeface="Quattrocento Sans"/>
                <a:cs typeface="Quattrocento Sans"/>
                <a:sym typeface="Quattrocento Sans"/>
              </a:defRPr>
            </a:lvl2pPr>
            <a:lvl3pPr marL="1371600" marR="0" lvl="2"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Quattrocento Sans"/>
                <a:ea typeface="Quattrocento Sans"/>
                <a:cs typeface="Quattrocento Sans"/>
                <a:sym typeface="Quattrocento Sans"/>
              </a:defRPr>
            </a:lvl3pPr>
            <a:lvl4pPr marL="1828800" marR="0" lvl="3"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4pPr>
            <a:lvl5pPr marL="2286000" marR="0" lvl="4"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9"/>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9"/>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4" name="Google Shape;14;p19" descr="C:\Users\t-ishii\Desktop\★★作業NOW!\コミュニケーションロゴ\名称未設定-1.png"/>
          <p:cNvPicPr preferRelativeResize="0"/>
          <p:nvPr/>
        </p:nvPicPr>
        <p:blipFill rotWithShape="1">
          <a:blip r:embed="rId11">
            <a:alphaModFix/>
          </a:blip>
          <a:srcRect/>
          <a:stretch/>
        </p:blipFill>
        <p:spPr>
          <a:xfrm>
            <a:off x="8976320" y="6113512"/>
            <a:ext cx="2815568" cy="582216"/>
          </a:xfrm>
          <a:prstGeom prst="rect">
            <a:avLst/>
          </a:prstGeom>
          <a:noFill/>
          <a:ln>
            <a:noFill/>
          </a:ln>
        </p:spPr>
      </p:pic>
      <p:sp>
        <p:nvSpPr>
          <p:cNvPr id="15" name="Google Shape;15;p1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pic>
        <p:nvPicPr>
          <p:cNvPr id="16" name="Google Shape;16;p19" descr="C:\Users\t-ishii\Desktop\★★作業NOW!\コミュニケーションロゴ\名称未設定-1.png"/>
          <p:cNvPicPr preferRelativeResize="0"/>
          <p:nvPr/>
        </p:nvPicPr>
        <p:blipFill rotWithShape="1">
          <a:blip r:embed="rId11">
            <a:alphaModFix/>
          </a:blip>
          <a:srcRect/>
          <a:stretch/>
        </p:blipFill>
        <p:spPr>
          <a:xfrm>
            <a:off x="8976320" y="6113512"/>
            <a:ext cx="2815568" cy="582216"/>
          </a:xfrm>
          <a:prstGeom prst="rect">
            <a:avLst/>
          </a:prstGeom>
          <a:noFill/>
          <a:ln>
            <a:noFill/>
          </a:ln>
        </p:spPr>
      </p:pic>
      <p:pic>
        <p:nvPicPr>
          <p:cNvPr id="17" name="Google Shape;17;p19" descr="C:\Users\t-ishii\Desktop\コミュニケーションロゴkit\under2.png"/>
          <p:cNvPicPr preferRelativeResize="0"/>
          <p:nvPr/>
        </p:nvPicPr>
        <p:blipFill rotWithShape="1">
          <a:blip r:embed="rId12">
            <a:alphaModFix/>
          </a:blip>
          <a:srcRect/>
          <a:stretch/>
        </p:blipFill>
        <p:spPr>
          <a:xfrm>
            <a:off x="0" y="6007947"/>
            <a:ext cx="12191999" cy="850053"/>
          </a:xfrm>
          <a:prstGeom prst="rect">
            <a:avLst/>
          </a:prstGeom>
          <a:noFill/>
          <a:ln>
            <a:noFill/>
          </a:ln>
        </p:spPr>
      </p:pic>
      <p:pic>
        <p:nvPicPr>
          <p:cNvPr id="18" name="Google Shape;18;p19" descr="C:\Users\t-ishii\Desktop\コミュニケーションロゴkit\saj_cm_logo_rgb_s.png"/>
          <p:cNvPicPr preferRelativeResize="0"/>
          <p:nvPr/>
        </p:nvPicPr>
        <p:blipFill rotWithShape="1">
          <a:blip r:embed="rId13">
            <a:alphaModFix/>
          </a:blip>
          <a:srcRect/>
          <a:stretch/>
        </p:blipFill>
        <p:spPr>
          <a:xfrm>
            <a:off x="9936427" y="6113512"/>
            <a:ext cx="2033476" cy="640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524438" y="1383079"/>
            <a:ext cx="11160000" cy="1440000"/>
          </a:xfrm>
          <a:prstGeom prst="rect">
            <a:avLst/>
          </a:prstGeom>
          <a:noFill/>
          <a:ln>
            <a:noFill/>
          </a:ln>
        </p:spPr>
        <p:txBody>
          <a:bodyPr spcFirstLastPara="1" wrap="square" lIns="121900" tIns="60925" rIns="121900" bIns="60925" anchor="ctr" anchorCtr="0">
            <a:normAutofit fontScale="90000"/>
          </a:bodyPr>
          <a:lstStyle/>
          <a:p>
            <a:pPr marL="0" lvl="0" indent="0" algn="ctr" rtl="0">
              <a:lnSpc>
                <a:spcPct val="100000"/>
              </a:lnSpc>
              <a:spcBef>
                <a:spcPts val="0"/>
              </a:spcBef>
              <a:spcAft>
                <a:spcPts val="0"/>
              </a:spcAft>
              <a:buClr>
                <a:schemeClr val="dk1"/>
              </a:buClr>
              <a:buSzPts val="2400"/>
              <a:buNone/>
            </a:pPr>
            <a:r>
              <a:rPr lang="ja-JP" dirty="0"/>
              <a:t>BS･VS部門進級</a:t>
            </a:r>
            <a:r>
              <a:rPr lang="ja-JP" altLang="en-US" dirty="0"/>
              <a:t>課程・</a:t>
            </a:r>
            <a:r>
              <a:rPr lang="ja-JP" dirty="0"/>
              <a:t>課目移行説明</a:t>
            </a:r>
            <a:endParaRPr dirty="0"/>
          </a:p>
        </p:txBody>
      </p:sp>
      <p:sp>
        <p:nvSpPr>
          <p:cNvPr id="83" name="Google Shape;83;p1"/>
          <p:cNvSpPr txBox="1">
            <a:spLocks noGrp="1"/>
          </p:cNvSpPr>
          <p:nvPr>
            <p:ph type="subTitle" idx="1"/>
          </p:nvPr>
        </p:nvSpPr>
        <p:spPr>
          <a:xfrm>
            <a:off x="1828800" y="3429000"/>
            <a:ext cx="8534400" cy="1752600"/>
          </a:xfrm>
          <a:prstGeom prst="rect">
            <a:avLst/>
          </a:prstGeom>
          <a:noFill/>
          <a:ln>
            <a:noFill/>
          </a:ln>
        </p:spPr>
        <p:txBody>
          <a:bodyPr spcFirstLastPara="1" wrap="square" lIns="121900" tIns="60925" rIns="121900" bIns="60925" anchor="t" anchorCtr="0">
            <a:normAutofit/>
          </a:bodyPr>
          <a:lstStyle/>
          <a:p>
            <a:pPr marL="457200" lvl="0" indent="-457200" algn="ctr" rtl="0">
              <a:lnSpc>
                <a:spcPct val="80000"/>
              </a:lnSpc>
              <a:spcBef>
                <a:spcPts val="900"/>
              </a:spcBef>
              <a:spcAft>
                <a:spcPts val="0"/>
              </a:spcAft>
              <a:buClr>
                <a:srgbClr val="888888"/>
              </a:buClr>
              <a:buSzPts val="4649"/>
              <a:buNone/>
            </a:pPr>
            <a:r>
              <a:rPr lang="ja-JP" sz="3800"/>
              <a:t>ボーイスカウト日本連盟</a:t>
            </a:r>
            <a:br>
              <a:rPr lang="ja-JP" sz="3800"/>
            </a:br>
            <a:r>
              <a:rPr lang="ja-JP" sz="3800"/>
              <a:t>BS・VS進級課程・課目改定に伴う移行作業タスクチーム</a:t>
            </a:r>
            <a:endParaRPr sz="380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609600" y="274639"/>
            <a:ext cx="10972800" cy="1186299"/>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VS部門進級課目（抜粋）</a:t>
            </a:r>
            <a:endParaRPr/>
          </a:p>
        </p:txBody>
      </p:sp>
      <p:sp>
        <p:nvSpPr>
          <p:cNvPr id="151" name="Google Shape;151;p31"/>
          <p:cNvSpPr txBox="1">
            <a:spLocks noGrp="1"/>
          </p:cNvSpPr>
          <p:nvPr>
            <p:ph type="body" idx="1"/>
          </p:nvPr>
        </p:nvSpPr>
        <p:spPr>
          <a:xfrm>
            <a:off x="174812" y="1692166"/>
            <a:ext cx="11407588" cy="4434135"/>
          </a:xfrm>
          <a:prstGeom prst="rect">
            <a:avLst/>
          </a:prstGeom>
          <a:noFill/>
          <a:ln>
            <a:noFill/>
          </a:ln>
        </p:spPr>
        <p:txBody>
          <a:bodyPr spcFirstLastPara="1" wrap="square" lIns="121900" tIns="60925" rIns="121900" bIns="60925" anchor="t" anchorCtr="0">
            <a:noAutofit/>
          </a:bodyPr>
          <a:lstStyle/>
          <a:p>
            <a:pPr marL="76200" lvl="0" indent="0" algn="l" rtl="0">
              <a:lnSpc>
                <a:spcPct val="100000"/>
              </a:lnSpc>
              <a:spcBef>
                <a:spcPts val="500"/>
              </a:spcBef>
              <a:spcAft>
                <a:spcPts val="0"/>
              </a:spcAft>
              <a:buClr>
                <a:schemeClr val="dk1"/>
              </a:buClr>
              <a:buSzPts val="2400"/>
              <a:buNone/>
            </a:pPr>
            <a:r>
              <a:rPr lang="ja-JP" sz="3200"/>
              <a:t>(ベンチャー章)ベンチャースカウト隊の活動に参加し、その結果をふまえ次回集会の企画書を提出する。</a:t>
            </a:r>
            <a:endParaRPr sz="3200"/>
          </a:p>
          <a:p>
            <a:pPr marL="76200" lvl="0" indent="0" algn="l" rtl="0">
              <a:lnSpc>
                <a:spcPct val="100000"/>
              </a:lnSpc>
              <a:spcBef>
                <a:spcPts val="500"/>
              </a:spcBef>
              <a:spcAft>
                <a:spcPts val="0"/>
              </a:spcAft>
              <a:buClr>
                <a:schemeClr val="dk1"/>
              </a:buClr>
              <a:buSzPts val="2400"/>
              <a:buNone/>
            </a:pPr>
            <a:endParaRPr sz="3200"/>
          </a:p>
          <a:p>
            <a:pPr marL="76200" lvl="0" indent="0" algn="l" rtl="0">
              <a:lnSpc>
                <a:spcPct val="100000"/>
              </a:lnSpc>
              <a:spcBef>
                <a:spcPts val="500"/>
              </a:spcBef>
              <a:spcAft>
                <a:spcPts val="0"/>
              </a:spcAft>
              <a:buSzPts val="2400"/>
              <a:buNone/>
            </a:pPr>
            <a:r>
              <a:rPr lang="ja-JP" sz="3200">
                <a:latin typeface="MS PGothic"/>
                <a:ea typeface="MS PGothic"/>
                <a:cs typeface="MS PGothic"/>
                <a:sym typeface="MS PGothic"/>
              </a:rPr>
              <a:t>(ベンチャー章)技能章「読図章」、「公民章」を取得する。</a:t>
            </a:r>
            <a:endParaRPr/>
          </a:p>
          <a:p>
            <a:pPr marL="76200" lvl="0" indent="0" algn="l" rtl="0">
              <a:lnSpc>
                <a:spcPct val="100000"/>
              </a:lnSpc>
              <a:spcBef>
                <a:spcPts val="500"/>
              </a:spcBef>
              <a:spcAft>
                <a:spcPts val="0"/>
              </a:spcAft>
              <a:buClr>
                <a:schemeClr val="dk1"/>
              </a:buClr>
              <a:buSzPts val="2400"/>
              <a:buNone/>
            </a:pPr>
            <a:endParaRPr sz="3200"/>
          </a:p>
          <a:p>
            <a:pPr marL="76200" lvl="0" indent="0" algn="l" rtl="0">
              <a:lnSpc>
                <a:spcPct val="100000"/>
              </a:lnSpc>
              <a:spcBef>
                <a:spcPts val="500"/>
              </a:spcBef>
              <a:spcAft>
                <a:spcPts val="0"/>
              </a:spcAft>
              <a:buClr>
                <a:schemeClr val="dk1"/>
              </a:buClr>
              <a:buSzPts val="2400"/>
              <a:buNone/>
            </a:pPr>
            <a:r>
              <a:rPr lang="ja-JP" sz="3200"/>
              <a:t>(隼章)地区や県の仲間や地域の仲間と、自分たちの活動や社会における課題をフォーラム形式で話し合い、将来につながる活動を実施する。</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移行スケジュール</a:t>
            </a:r>
            <a:endParaRPr/>
          </a:p>
        </p:txBody>
      </p:sp>
      <p:sp>
        <p:nvSpPr>
          <p:cNvPr id="157" name="Google Shape;157;p16"/>
          <p:cNvSpPr txBox="1">
            <a:spLocks noGrp="1"/>
          </p:cNvSpPr>
          <p:nvPr>
            <p:ph type="body" idx="1"/>
          </p:nvPr>
        </p:nvSpPr>
        <p:spPr>
          <a:xfrm>
            <a:off x="609600" y="1616875"/>
            <a:ext cx="11452500" cy="4158600"/>
          </a:xfrm>
          <a:prstGeom prst="rect">
            <a:avLst/>
          </a:prstGeom>
          <a:noFill/>
          <a:ln>
            <a:noFill/>
          </a:ln>
        </p:spPr>
        <p:txBody>
          <a:bodyPr spcFirstLastPara="1" wrap="square" lIns="121900" tIns="60925" rIns="121900" bIns="60925" anchor="t" anchorCtr="0">
            <a:normAutofit fontScale="77500" lnSpcReduction="20000"/>
          </a:bodyPr>
          <a:lstStyle/>
          <a:p>
            <a:pPr marL="457200" lvl="0" indent="-346727" algn="l" rtl="0">
              <a:lnSpc>
                <a:spcPct val="100000"/>
              </a:lnSpc>
              <a:spcBef>
                <a:spcPts val="500"/>
              </a:spcBef>
              <a:spcAft>
                <a:spcPts val="0"/>
              </a:spcAft>
              <a:buClr>
                <a:schemeClr val="dk1"/>
              </a:buClr>
              <a:buSzPct val="55813"/>
              <a:buChar char="•"/>
            </a:pPr>
            <a:r>
              <a:rPr lang="ja-JP"/>
              <a:t>2024年4月施行</a:t>
            </a:r>
            <a:endParaRPr/>
          </a:p>
          <a:p>
            <a:pPr marL="914400" lvl="1" indent="-346730" algn="l" rtl="0">
              <a:lnSpc>
                <a:spcPct val="100000"/>
              </a:lnSpc>
              <a:spcBef>
                <a:spcPts val="500"/>
              </a:spcBef>
              <a:spcAft>
                <a:spcPts val="0"/>
              </a:spcAft>
              <a:buSzPct val="64863"/>
              <a:buChar char="–"/>
            </a:pPr>
            <a:r>
              <a:rPr lang="ja-JP" sz="3700"/>
              <a:t>4月以降の上進/入隊者</a:t>
            </a:r>
            <a:endParaRPr sz="3700"/>
          </a:p>
          <a:p>
            <a:pPr marL="1371600" lvl="2" indent="-346710" algn="l" rtl="0">
              <a:lnSpc>
                <a:spcPct val="100000"/>
              </a:lnSpc>
              <a:spcBef>
                <a:spcPts val="500"/>
              </a:spcBef>
              <a:spcAft>
                <a:spcPts val="0"/>
              </a:spcAft>
              <a:buSzPct val="75000"/>
              <a:buChar char="•"/>
            </a:pPr>
            <a:r>
              <a:rPr lang="ja-JP" sz="3200"/>
              <a:t>新課程を履修</a:t>
            </a:r>
            <a:endParaRPr sz="3200"/>
          </a:p>
          <a:p>
            <a:pPr marL="914400" lvl="1" indent="-346730" algn="l" rtl="0">
              <a:lnSpc>
                <a:spcPct val="100000"/>
              </a:lnSpc>
              <a:spcBef>
                <a:spcPts val="500"/>
              </a:spcBef>
              <a:spcAft>
                <a:spcPts val="0"/>
              </a:spcAft>
              <a:buSzPct val="64863"/>
              <a:buChar char="–"/>
            </a:pPr>
            <a:r>
              <a:rPr lang="ja-JP"/>
              <a:t>現行</a:t>
            </a:r>
            <a:r>
              <a:rPr lang="ja-JP" sz="3700"/>
              <a:t>課程取り組み中のスカウト</a:t>
            </a:r>
            <a:r>
              <a:rPr lang="ja-JP"/>
              <a:t>について</a:t>
            </a:r>
            <a:endParaRPr sz="3700"/>
          </a:p>
          <a:p>
            <a:pPr marL="1371600" lvl="2" indent="-346710" algn="l" rtl="0">
              <a:lnSpc>
                <a:spcPct val="100000"/>
              </a:lnSpc>
              <a:spcBef>
                <a:spcPts val="500"/>
              </a:spcBef>
              <a:spcAft>
                <a:spcPts val="0"/>
              </a:spcAft>
              <a:buSzPct val="75000"/>
              <a:buChar char="•"/>
            </a:pPr>
            <a:r>
              <a:rPr lang="ja-JP"/>
              <a:t>それぞれの対応についてはQ＆Aにて説明しています</a:t>
            </a:r>
            <a:endParaRPr/>
          </a:p>
          <a:p>
            <a:pPr marL="457200" lvl="0" indent="0" algn="l" rtl="0">
              <a:lnSpc>
                <a:spcPct val="100000"/>
              </a:lnSpc>
              <a:spcBef>
                <a:spcPts val="500"/>
              </a:spcBef>
              <a:spcAft>
                <a:spcPts val="0"/>
              </a:spcAft>
              <a:buSzPct val="96774"/>
              <a:buNone/>
            </a:pPr>
            <a:endParaRPr sz="3200"/>
          </a:p>
          <a:p>
            <a:pPr marL="457200" lvl="0" indent="-346727" algn="l" rtl="0">
              <a:lnSpc>
                <a:spcPct val="100000"/>
              </a:lnSpc>
              <a:spcBef>
                <a:spcPts val="500"/>
              </a:spcBef>
              <a:spcAft>
                <a:spcPts val="0"/>
              </a:spcAft>
              <a:buSzPct val="55813"/>
              <a:buChar char="•"/>
            </a:pPr>
            <a:r>
              <a:rPr lang="ja-JP"/>
              <a:t>2025年3月完全移行</a:t>
            </a:r>
            <a:endParaRPr/>
          </a:p>
          <a:p>
            <a:pPr marL="914400" lvl="1" indent="-346730" algn="l" rtl="0">
              <a:lnSpc>
                <a:spcPct val="100000"/>
              </a:lnSpc>
              <a:spcBef>
                <a:spcPts val="500"/>
              </a:spcBef>
              <a:spcAft>
                <a:spcPts val="0"/>
              </a:spcAft>
              <a:buSzPct val="64863"/>
              <a:buChar char="–"/>
            </a:pPr>
            <a:r>
              <a:rPr lang="ja-JP"/>
              <a:t>2025年4月以降、VSはBSの進級記章を着用できなくなります</a:t>
            </a:r>
            <a:endParaRPr/>
          </a:p>
          <a:p>
            <a:pPr marL="914400" lvl="1" indent="-346730" algn="l" rtl="0">
              <a:lnSpc>
                <a:spcPct val="100000"/>
              </a:lnSpc>
              <a:spcBef>
                <a:spcPts val="500"/>
              </a:spcBef>
              <a:spcAft>
                <a:spcPts val="0"/>
              </a:spcAft>
              <a:buSzPct val="64863"/>
              <a:buChar char="–"/>
            </a:pPr>
            <a:r>
              <a:rPr lang="ja-JP"/>
              <a:t>それまでに新課程への移行を計画してください</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移行スケジュール</a:t>
            </a:r>
            <a:endParaRPr/>
          </a:p>
        </p:txBody>
      </p:sp>
      <p:sp>
        <p:nvSpPr>
          <p:cNvPr id="163" name="Google Shape;163;p32"/>
          <p:cNvSpPr txBox="1">
            <a:spLocks noGrp="1"/>
          </p:cNvSpPr>
          <p:nvPr>
            <p:ph type="body" idx="1"/>
          </p:nvPr>
        </p:nvSpPr>
        <p:spPr>
          <a:xfrm>
            <a:off x="369750" y="1349700"/>
            <a:ext cx="11452500" cy="4158600"/>
          </a:xfrm>
          <a:prstGeom prst="rect">
            <a:avLst/>
          </a:prstGeom>
          <a:noFill/>
          <a:ln>
            <a:noFill/>
          </a:ln>
        </p:spPr>
        <p:txBody>
          <a:bodyPr spcFirstLastPara="1" wrap="square" lIns="121900" tIns="60925" rIns="121900" bIns="60925" anchor="t" anchorCtr="0">
            <a:normAutofit fontScale="92500" lnSpcReduction="20000"/>
          </a:bodyPr>
          <a:lstStyle/>
          <a:p>
            <a:pPr marL="457200" lvl="0" indent="-346727" algn="l" rtl="0">
              <a:lnSpc>
                <a:spcPct val="100000"/>
              </a:lnSpc>
              <a:spcBef>
                <a:spcPts val="500"/>
              </a:spcBef>
              <a:spcAft>
                <a:spcPts val="0"/>
              </a:spcAft>
              <a:buClr>
                <a:schemeClr val="dk1"/>
              </a:buClr>
              <a:buSzPct val="55813"/>
              <a:buChar char="•"/>
            </a:pPr>
            <a:r>
              <a:rPr lang="ja-JP"/>
              <a:t>移行の一例</a:t>
            </a:r>
            <a:endParaRPr/>
          </a:p>
          <a:p>
            <a:pPr marL="914400" lvl="1" indent="-346710" algn="l" rtl="0">
              <a:lnSpc>
                <a:spcPct val="100000"/>
              </a:lnSpc>
              <a:spcBef>
                <a:spcPts val="500"/>
              </a:spcBef>
              <a:spcAft>
                <a:spcPts val="0"/>
              </a:spcAft>
              <a:buSzPct val="64863"/>
              <a:buChar char="–"/>
            </a:pPr>
            <a:r>
              <a:rPr lang="ja-JP" sz="3600"/>
              <a:t>菊章挑戦中のボーイスカウトの場合</a:t>
            </a:r>
            <a:endParaRPr sz="3600"/>
          </a:p>
          <a:p>
            <a:pPr marL="1371600" lvl="2" indent="-346730" algn="l" rtl="0">
              <a:lnSpc>
                <a:spcPct val="100000"/>
              </a:lnSpc>
              <a:spcBef>
                <a:spcPts val="500"/>
              </a:spcBef>
              <a:spcAft>
                <a:spcPts val="0"/>
              </a:spcAft>
              <a:buSzPct val="64863"/>
              <a:buChar char="•"/>
            </a:pPr>
            <a:r>
              <a:rPr lang="ja-JP" sz="3100"/>
              <a:t>現行菊章に継続して挑戦可能</a:t>
            </a:r>
            <a:br>
              <a:rPr lang="ja-JP" sz="3100"/>
            </a:br>
            <a:r>
              <a:rPr lang="ja-JP" sz="3100"/>
              <a:t>菊章取得後に取り組む進級課目はなし</a:t>
            </a:r>
            <a:endParaRPr/>
          </a:p>
          <a:p>
            <a:pPr marL="914400" lvl="1" indent="-346730" algn="l" rtl="0">
              <a:lnSpc>
                <a:spcPct val="100000"/>
              </a:lnSpc>
              <a:spcBef>
                <a:spcPts val="500"/>
              </a:spcBef>
              <a:spcAft>
                <a:spcPts val="0"/>
              </a:spcAft>
              <a:buSzPct val="64863"/>
              <a:buChar char="–"/>
            </a:pPr>
            <a:r>
              <a:rPr lang="ja-JP" sz="3700"/>
              <a:t>菊章挑戦中のベンチャースカウトの場合</a:t>
            </a:r>
            <a:endParaRPr sz="3700"/>
          </a:p>
          <a:p>
            <a:pPr marL="1371600" lvl="2" indent="-346710" algn="l" rtl="0">
              <a:lnSpc>
                <a:spcPct val="100000"/>
              </a:lnSpc>
              <a:spcBef>
                <a:spcPts val="500"/>
              </a:spcBef>
              <a:spcAft>
                <a:spcPts val="0"/>
              </a:spcAft>
              <a:buSzPct val="75000"/>
              <a:buChar char="•"/>
            </a:pPr>
            <a:r>
              <a:rPr lang="ja-JP"/>
              <a:t>以下の2つからスカウトと話し合い選択</a:t>
            </a:r>
            <a:endParaRPr/>
          </a:p>
          <a:p>
            <a:pPr marL="1539240" lvl="2" indent="-514350" algn="l" rtl="0">
              <a:lnSpc>
                <a:spcPct val="100000"/>
              </a:lnSpc>
              <a:spcBef>
                <a:spcPts val="500"/>
              </a:spcBef>
              <a:spcAft>
                <a:spcPts val="0"/>
              </a:spcAft>
              <a:buSzPct val="75000"/>
              <a:buFont typeface="Arial"/>
              <a:buAutoNum type="arabicPeriod"/>
            </a:pPr>
            <a:r>
              <a:rPr lang="ja-JP"/>
              <a:t>現行菊章に継続して挑戦</a:t>
            </a:r>
            <a:br>
              <a:rPr lang="ja-JP"/>
            </a:br>
            <a:r>
              <a:rPr lang="ja-JP"/>
              <a:t>(取得後はアドベンチャーバッジ課目へ)</a:t>
            </a:r>
            <a:endParaRPr/>
          </a:p>
          <a:p>
            <a:pPr marL="1539240" lvl="2" indent="-514350" algn="l" rtl="0">
              <a:lnSpc>
                <a:spcPct val="100000"/>
              </a:lnSpc>
              <a:spcBef>
                <a:spcPts val="500"/>
              </a:spcBef>
              <a:spcAft>
                <a:spcPts val="0"/>
              </a:spcAft>
              <a:buSzPct val="75000"/>
              <a:buFont typeface="Arial"/>
              <a:buAutoNum type="arabicPeriod"/>
            </a:pPr>
            <a:r>
              <a:rPr lang="ja-JP"/>
              <a:t>菊章挑戦をやめアドベンチャーバッジ取得へ</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2222938" y="2581564"/>
            <a:ext cx="7746124"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おわりに</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(参考)VS上進時の制服</a:t>
            </a:r>
            <a:endParaRPr/>
          </a:p>
        </p:txBody>
      </p:sp>
      <p:sp>
        <p:nvSpPr>
          <p:cNvPr id="174" name="Google Shape;174;p18"/>
          <p:cNvSpPr txBox="1">
            <a:spLocks noGrp="1"/>
          </p:cNvSpPr>
          <p:nvPr>
            <p:ph type="body" idx="1"/>
          </p:nvPr>
        </p:nvSpPr>
        <p:spPr>
          <a:xfrm>
            <a:off x="4029919" y="1245325"/>
            <a:ext cx="7857300" cy="4842000"/>
          </a:xfrm>
          <a:prstGeom prst="rect">
            <a:avLst/>
          </a:prstGeom>
          <a:noFill/>
          <a:ln>
            <a:noFill/>
          </a:ln>
        </p:spPr>
        <p:txBody>
          <a:bodyPr spcFirstLastPara="1" wrap="square" lIns="121900" tIns="60925" rIns="121900" bIns="60925" anchor="t" anchorCtr="0">
            <a:normAutofit lnSpcReduction="10000"/>
          </a:bodyPr>
          <a:lstStyle/>
          <a:p>
            <a:pPr marL="76200" lvl="0" indent="0" algn="l" rtl="0">
              <a:lnSpc>
                <a:spcPct val="100000"/>
              </a:lnSpc>
              <a:spcBef>
                <a:spcPts val="500"/>
              </a:spcBef>
              <a:spcAft>
                <a:spcPts val="0"/>
              </a:spcAft>
              <a:buSzPts val="2400"/>
              <a:buNone/>
            </a:pPr>
            <a:r>
              <a:rPr lang="ja-JP" sz="2000">
                <a:latin typeface="Arial"/>
                <a:ea typeface="Arial"/>
                <a:cs typeface="Arial"/>
                <a:sym typeface="Arial"/>
              </a:rPr>
              <a:t>帽章：金→銀へ</a:t>
            </a:r>
            <a:endParaRPr sz="2000">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latin typeface="Arial"/>
                <a:ea typeface="Arial"/>
                <a:cs typeface="Arial"/>
                <a:sym typeface="Arial"/>
              </a:rPr>
              <a:t>認識章：班別章→認識章へ</a:t>
            </a:r>
            <a:endParaRPr sz="2000">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latin typeface="Arial"/>
                <a:ea typeface="Arial"/>
                <a:cs typeface="Arial"/>
                <a:sym typeface="Arial"/>
              </a:rPr>
              <a:t>Earth Tribeバッジ：継続着用可</a:t>
            </a:r>
            <a:endParaRPr sz="2000">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latin typeface="Arial"/>
                <a:ea typeface="Arial"/>
                <a:cs typeface="Arial"/>
                <a:sym typeface="Arial"/>
              </a:rPr>
              <a:t>チャレンジバッジ：BS時のものは外す。ただしVS部門における取り組みを行った場合は継続して着用できる。</a:t>
            </a:r>
            <a:endParaRPr sz="2000">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latin typeface="Arial"/>
                <a:ea typeface="Arial"/>
                <a:cs typeface="Arial"/>
                <a:sym typeface="Arial"/>
              </a:rPr>
              <a:t>スカウト顕彰：</a:t>
            </a:r>
            <a:r>
              <a:rPr lang="ja-JP" sz="2000">
                <a:solidFill>
                  <a:srgbClr val="FF0000"/>
                </a:solidFill>
                <a:latin typeface="Arial"/>
                <a:ea typeface="Arial"/>
                <a:cs typeface="Arial"/>
                <a:sym typeface="Arial"/>
              </a:rPr>
              <a:t>菊章取得者はスカウト顕彰（菊）を着用可</a:t>
            </a:r>
            <a:endParaRPr sz="2000">
              <a:solidFill>
                <a:srgbClr val="FF0000"/>
              </a:solidFill>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solidFill>
                  <a:schemeClr val="dk1"/>
                </a:solidFill>
                <a:latin typeface="Arial"/>
                <a:ea typeface="Arial"/>
                <a:cs typeface="Arial"/>
                <a:sym typeface="Arial"/>
              </a:rPr>
              <a:t>班長章等：取り外す</a:t>
            </a:r>
            <a:r>
              <a:rPr lang="ja-JP" sz="2000">
                <a:solidFill>
                  <a:srgbClr val="FF0000"/>
                </a:solidFill>
                <a:latin typeface="Arial"/>
                <a:ea typeface="Arial"/>
                <a:cs typeface="Arial"/>
                <a:sym typeface="Arial"/>
              </a:rPr>
              <a:t>（上班・隊付を任命されたVSのみ着用）</a:t>
            </a:r>
            <a:endParaRPr/>
          </a:p>
          <a:p>
            <a:pPr marL="76200" lvl="0" indent="0" algn="l" rtl="0">
              <a:lnSpc>
                <a:spcPct val="100000"/>
              </a:lnSpc>
              <a:spcBef>
                <a:spcPts val="500"/>
              </a:spcBef>
              <a:spcAft>
                <a:spcPts val="0"/>
              </a:spcAft>
              <a:buSzPts val="2400"/>
              <a:buNone/>
            </a:pPr>
            <a:r>
              <a:rPr lang="ja-JP" sz="2000">
                <a:solidFill>
                  <a:schemeClr val="dk1"/>
                </a:solidFill>
                <a:latin typeface="Arial"/>
                <a:ea typeface="Arial"/>
                <a:cs typeface="Arial"/>
                <a:sym typeface="Arial"/>
              </a:rPr>
              <a:t>進級記章：</a:t>
            </a:r>
            <a:r>
              <a:rPr lang="ja-JP" sz="2000">
                <a:solidFill>
                  <a:srgbClr val="FF0000"/>
                </a:solidFill>
                <a:latin typeface="Arial"/>
                <a:ea typeface="Arial"/>
                <a:cs typeface="Arial"/>
                <a:sym typeface="Arial"/>
              </a:rPr>
              <a:t>BSの記章を外し入隊の課目を経てアドベンチャーバッジを着用</a:t>
            </a:r>
            <a:endParaRPr sz="2000">
              <a:solidFill>
                <a:srgbClr val="FF0000"/>
              </a:solidFill>
              <a:latin typeface="Arial"/>
              <a:ea typeface="Arial"/>
              <a:cs typeface="Arial"/>
              <a:sym typeface="Arial"/>
            </a:endParaRPr>
          </a:p>
          <a:p>
            <a:pPr marL="76200" lvl="0" indent="0" algn="r" rtl="0">
              <a:lnSpc>
                <a:spcPct val="100000"/>
              </a:lnSpc>
              <a:spcBef>
                <a:spcPts val="500"/>
              </a:spcBef>
              <a:spcAft>
                <a:spcPts val="0"/>
              </a:spcAft>
              <a:buSzPts val="2400"/>
              <a:buNone/>
            </a:pPr>
            <a:r>
              <a:rPr lang="ja-JP" sz="1600">
                <a:solidFill>
                  <a:srgbClr val="FF0000"/>
                </a:solidFill>
                <a:latin typeface="Arial"/>
                <a:ea typeface="Arial"/>
                <a:cs typeface="Arial"/>
                <a:sym typeface="Arial"/>
              </a:rPr>
              <a:t>*移行期間中のみ例外あり</a:t>
            </a:r>
            <a:endParaRPr sz="2000">
              <a:solidFill>
                <a:srgbClr val="FF0000"/>
              </a:solidFill>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solidFill>
                  <a:schemeClr val="dk1"/>
                </a:solidFill>
                <a:latin typeface="Arial"/>
                <a:ea typeface="Arial"/>
                <a:cs typeface="Arial"/>
                <a:sym typeface="Arial"/>
              </a:rPr>
              <a:t>ベルト：緑色の布製、又は革製で、バックル付き(BSと異なる)</a:t>
            </a:r>
            <a:endParaRPr sz="2000">
              <a:solidFill>
                <a:schemeClr val="dk1"/>
              </a:solidFill>
              <a:latin typeface="Arial"/>
              <a:ea typeface="Arial"/>
              <a:cs typeface="Arial"/>
              <a:sym typeface="Arial"/>
            </a:endParaRPr>
          </a:p>
          <a:p>
            <a:pPr marL="76200" lvl="0" indent="0" algn="l" rtl="0">
              <a:lnSpc>
                <a:spcPct val="100000"/>
              </a:lnSpc>
              <a:spcBef>
                <a:spcPts val="500"/>
              </a:spcBef>
              <a:spcAft>
                <a:spcPts val="0"/>
              </a:spcAft>
              <a:buSzPts val="2400"/>
              <a:buNone/>
            </a:pPr>
            <a:r>
              <a:rPr lang="ja-JP" sz="2000">
                <a:solidFill>
                  <a:schemeClr val="dk1"/>
                </a:solidFill>
                <a:latin typeface="Arial"/>
                <a:ea typeface="Arial"/>
                <a:cs typeface="Arial"/>
                <a:sym typeface="Arial"/>
              </a:rPr>
              <a:t>技能章：6課目までは、認識章の下に着用できる。ただし、チャレンジバッジを含め5課目以上の場合は</a:t>
            </a:r>
            <a:r>
              <a:rPr lang="ja-JP" sz="2000" b="1">
                <a:solidFill>
                  <a:schemeClr val="dk1"/>
                </a:solidFill>
                <a:latin typeface="Arial"/>
                <a:ea typeface="Arial"/>
                <a:cs typeface="Arial"/>
                <a:sym typeface="Arial"/>
              </a:rPr>
              <a:t>袖から外して</a:t>
            </a:r>
            <a:r>
              <a:rPr lang="ja-JP" sz="2000">
                <a:solidFill>
                  <a:schemeClr val="dk1"/>
                </a:solidFill>
                <a:latin typeface="Arial"/>
                <a:ea typeface="Arial"/>
                <a:cs typeface="Arial"/>
                <a:sym typeface="Arial"/>
              </a:rPr>
              <a:t>、タスキに着用する。</a:t>
            </a:r>
            <a:endParaRPr sz="2000">
              <a:solidFill>
                <a:schemeClr val="dk2"/>
              </a:solidFill>
              <a:latin typeface="Arial"/>
              <a:ea typeface="Arial"/>
              <a:cs typeface="Arial"/>
              <a:sym typeface="Arial"/>
            </a:endParaRPr>
          </a:p>
          <a:p>
            <a:pPr marL="76200" lvl="0" indent="0" algn="l" rtl="0">
              <a:lnSpc>
                <a:spcPct val="100000"/>
              </a:lnSpc>
              <a:spcBef>
                <a:spcPts val="500"/>
              </a:spcBef>
              <a:spcAft>
                <a:spcPts val="0"/>
              </a:spcAft>
              <a:buSzPts val="2400"/>
              <a:buNone/>
            </a:pPr>
            <a:endParaRPr sz="2000">
              <a:solidFill>
                <a:schemeClr val="dk2"/>
              </a:solidFill>
              <a:latin typeface="Arial"/>
              <a:ea typeface="Arial"/>
              <a:cs typeface="Arial"/>
              <a:sym typeface="Arial"/>
            </a:endParaRPr>
          </a:p>
          <a:p>
            <a:pPr marL="76200" lvl="0" indent="0" algn="l" rtl="0">
              <a:lnSpc>
                <a:spcPct val="100000"/>
              </a:lnSpc>
              <a:spcBef>
                <a:spcPts val="500"/>
              </a:spcBef>
              <a:spcAft>
                <a:spcPts val="0"/>
              </a:spcAft>
              <a:buSzPts val="2400"/>
              <a:buNone/>
            </a:pPr>
            <a:endParaRPr sz="2000">
              <a:latin typeface="Arial"/>
              <a:ea typeface="Arial"/>
              <a:cs typeface="Arial"/>
              <a:sym typeface="Arial"/>
            </a:endParaRPr>
          </a:p>
          <a:p>
            <a:pPr marL="76200" lvl="0" indent="0" algn="l" rtl="0">
              <a:lnSpc>
                <a:spcPct val="100000"/>
              </a:lnSpc>
              <a:spcBef>
                <a:spcPts val="500"/>
              </a:spcBef>
              <a:spcAft>
                <a:spcPts val="0"/>
              </a:spcAft>
              <a:buSzPts val="2400"/>
              <a:buNone/>
            </a:pPr>
            <a:endParaRPr sz="2000">
              <a:latin typeface="Arial"/>
              <a:ea typeface="Arial"/>
              <a:cs typeface="Arial"/>
              <a:sym typeface="Arial"/>
            </a:endParaRPr>
          </a:p>
        </p:txBody>
      </p:sp>
      <p:pic>
        <p:nvPicPr>
          <p:cNvPr id="175" name="Google Shape;175;p18"/>
          <p:cNvPicPr preferRelativeResize="0"/>
          <p:nvPr/>
        </p:nvPicPr>
        <p:blipFill rotWithShape="1">
          <a:blip r:embed="rId3">
            <a:alphaModFix/>
          </a:blip>
          <a:srcRect/>
          <a:stretch/>
        </p:blipFill>
        <p:spPr>
          <a:xfrm>
            <a:off x="175346" y="1338433"/>
            <a:ext cx="3854573" cy="4443311"/>
          </a:xfrm>
          <a:prstGeom prst="rect">
            <a:avLst/>
          </a:prstGeom>
          <a:noFill/>
          <a:ln>
            <a:noFill/>
          </a:ln>
        </p:spPr>
      </p:pic>
      <p:sp>
        <p:nvSpPr>
          <p:cNvPr id="176" name="Google Shape;176;p18"/>
          <p:cNvSpPr txBox="1"/>
          <p:nvPr/>
        </p:nvSpPr>
        <p:spPr>
          <a:xfrm>
            <a:off x="9202366" y="1338433"/>
            <a:ext cx="28142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FF0000"/>
                </a:solidFill>
                <a:latin typeface="Arial"/>
                <a:ea typeface="Arial"/>
                <a:cs typeface="Arial"/>
                <a:sym typeface="Arial"/>
              </a:rPr>
              <a:t>赤字：今回の変更点</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改定の経緯</a:t>
            </a:r>
            <a:endParaRPr/>
          </a:p>
        </p:txBody>
      </p:sp>
      <p:sp>
        <p:nvSpPr>
          <p:cNvPr id="90" name="Google Shape;90;p2"/>
          <p:cNvSpPr txBox="1">
            <a:spLocks noGrp="1"/>
          </p:cNvSpPr>
          <p:nvPr>
            <p:ph type="body" idx="1"/>
          </p:nvPr>
        </p:nvSpPr>
        <p:spPr>
          <a:xfrm>
            <a:off x="430594" y="1264376"/>
            <a:ext cx="10972800" cy="4526100"/>
          </a:xfrm>
          <a:prstGeom prst="rect">
            <a:avLst/>
          </a:prstGeom>
          <a:noFill/>
          <a:ln>
            <a:noFill/>
          </a:ln>
        </p:spPr>
        <p:txBody>
          <a:bodyPr spcFirstLastPara="1" wrap="square" lIns="121900" tIns="60925" rIns="121900" bIns="60925" anchor="t" anchorCtr="0">
            <a:normAutofit/>
          </a:bodyPr>
          <a:lstStyle/>
          <a:p>
            <a:pPr marL="457200" lvl="0" indent="-381000" algn="l" rtl="0">
              <a:lnSpc>
                <a:spcPct val="100000"/>
              </a:lnSpc>
              <a:spcBef>
                <a:spcPts val="500"/>
              </a:spcBef>
              <a:spcAft>
                <a:spcPts val="0"/>
              </a:spcAft>
              <a:buClr>
                <a:schemeClr val="dk1"/>
              </a:buClr>
              <a:buSzPts val="2400"/>
              <a:buChar char="•"/>
            </a:pPr>
            <a:r>
              <a:rPr lang="ja-JP" sz="3200"/>
              <a:t>現状：部門の活動目標に対して進級課程のみが一本化</a:t>
            </a:r>
            <a:endParaRPr/>
          </a:p>
        </p:txBody>
      </p:sp>
      <p:grpSp>
        <p:nvGrpSpPr>
          <p:cNvPr id="91" name="Google Shape;91;p2"/>
          <p:cNvGrpSpPr/>
          <p:nvPr/>
        </p:nvGrpSpPr>
        <p:grpSpPr>
          <a:xfrm>
            <a:off x="839169" y="2365918"/>
            <a:ext cx="5076440" cy="3462729"/>
            <a:chOff x="2910564" y="2365918"/>
            <a:chExt cx="7666899" cy="5229726"/>
          </a:xfrm>
        </p:grpSpPr>
        <p:pic>
          <p:nvPicPr>
            <p:cNvPr id="92" name="Google Shape;92;p2"/>
            <p:cNvPicPr preferRelativeResize="0"/>
            <p:nvPr/>
          </p:nvPicPr>
          <p:blipFill rotWithShape="1">
            <a:blip r:embed="rId3">
              <a:alphaModFix/>
            </a:blip>
            <a:srcRect/>
            <a:stretch/>
          </p:blipFill>
          <p:spPr>
            <a:xfrm>
              <a:off x="2910564" y="2365918"/>
              <a:ext cx="6370872" cy="2126164"/>
            </a:xfrm>
            <a:prstGeom prst="rect">
              <a:avLst/>
            </a:prstGeom>
            <a:noFill/>
            <a:ln>
              <a:noFill/>
            </a:ln>
          </p:spPr>
        </p:pic>
        <p:pic>
          <p:nvPicPr>
            <p:cNvPr id="93" name="Google Shape;93;p2"/>
            <p:cNvPicPr preferRelativeResize="0"/>
            <p:nvPr/>
          </p:nvPicPr>
          <p:blipFill rotWithShape="1">
            <a:blip r:embed="rId4">
              <a:alphaModFix/>
            </a:blip>
            <a:srcRect/>
            <a:stretch/>
          </p:blipFill>
          <p:spPr>
            <a:xfrm>
              <a:off x="4115143" y="4445427"/>
              <a:ext cx="6462320" cy="3150217"/>
            </a:xfrm>
            <a:prstGeom prst="rect">
              <a:avLst/>
            </a:prstGeom>
            <a:noFill/>
            <a:ln>
              <a:noFill/>
            </a:ln>
          </p:spPr>
        </p:pic>
      </p:grpSp>
      <p:pic>
        <p:nvPicPr>
          <p:cNvPr id="94" name="Google Shape;94;p2"/>
          <p:cNvPicPr preferRelativeResize="0"/>
          <p:nvPr/>
        </p:nvPicPr>
        <p:blipFill rotWithShape="1">
          <a:blip r:embed="rId5">
            <a:alphaModFix/>
          </a:blip>
          <a:srcRect/>
          <a:stretch/>
        </p:blipFill>
        <p:spPr>
          <a:xfrm>
            <a:off x="5953767" y="2357911"/>
            <a:ext cx="5420611" cy="2339031"/>
          </a:xfrm>
          <a:prstGeom prst="rect">
            <a:avLst/>
          </a:prstGeom>
          <a:noFill/>
          <a:ln>
            <a:noFill/>
          </a:ln>
        </p:spPr>
      </p:pic>
      <p:sp>
        <p:nvSpPr>
          <p:cNvPr id="95" name="Google Shape;95;p2"/>
          <p:cNvSpPr txBox="1"/>
          <p:nvPr/>
        </p:nvSpPr>
        <p:spPr>
          <a:xfrm>
            <a:off x="5915616" y="4928830"/>
            <a:ext cx="6276384"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F0000"/>
                </a:solidFill>
                <a:latin typeface="Arial"/>
                <a:ea typeface="Arial"/>
                <a:cs typeface="Arial"/>
                <a:sym typeface="Arial"/>
              </a:rPr>
              <a:t>→隼以上の課目と対応</a:t>
            </a:r>
            <a:endParaRPr sz="1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F0000"/>
                </a:solidFill>
                <a:latin typeface="Arial"/>
                <a:ea typeface="Arial"/>
                <a:cs typeface="Arial"/>
                <a:sym typeface="Arial"/>
              </a:rPr>
              <a:t>　ボーイで菊まで進級していない場合（新入隊員を含む）、　</a:t>
            </a:r>
            <a:br>
              <a:rPr lang="ja-JP" sz="1800" b="1" i="0" u="none" strike="noStrike" cap="none">
                <a:solidFill>
                  <a:srgbClr val="FF0000"/>
                </a:solidFill>
                <a:latin typeface="Arial"/>
                <a:ea typeface="Arial"/>
                <a:cs typeface="Arial"/>
                <a:sym typeface="Arial"/>
              </a:rPr>
            </a:br>
            <a:r>
              <a:rPr lang="ja-JP" sz="1800" b="1" i="0" u="none" strike="noStrike" cap="none">
                <a:solidFill>
                  <a:srgbClr val="FF0000"/>
                </a:solidFill>
                <a:latin typeface="Arial"/>
                <a:ea typeface="Arial"/>
                <a:cs typeface="Arial"/>
                <a:sym typeface="Arial"/>
              </a:rPr>
              <a:t>　進級課程と活動の目標が一致せず</a:t>
            </a:r>
            <a:endParaRPr sz="1400" b="0" i="0" u="none" strike="noStrike" cap="none">
              <a:solidFill>
                <a:srgbClr val="000000"/>
              </a:solidFill>
              <a:latin typeface="Arial"/>
              <a:ea typeface="Arial"/>
              <a:cs typeface="Arial"/>
              <a:sym typeface="Arial"/>
            </a:endParaRPr>
          </a:p>
        </p:txBody>
      </p:sp>
      <p:cxnSp>
        <p:nvCxnSpPr>
          <p:cNvPr id="96" name="Google Shape;96;p2"/>
          <p:cNvCxnSpPr/>
          <p:nvPr/>
        </p:nvCxnSpPr>
        <p:spPr>
          <a:xfrm>
            <a:off x="5899497" y="2374138"/>
            <a:ext cx="0" cy="3478092"/>
          </a:xfrm>
          <a:prstGeom prst="straightConnector1">
            <a:avLst/>
          </a:prstGeom>
          <a:noFill/>
          <a:ln w="28575" cap="flat" cmpd="sng">
            <a:solidFill>
              <a:srgbClr val="A5A5A5"/>
            </a:solidFill>
            <a:prstDash val="dash"/>
            <a:round/>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改定の経緯</a:t>
            </a:r>
            <a:endParaRPr/>
          </a:p>
        </p:txBody>
      </p:sp>
      <p:sp>
        <p:nvSpPr>
          <p:cNvPr id="103" name="Google Shape;103;p3"/>
          <p:cNvSpPr txBox="1">
            <a:spLocks noGrp="1"/>
          </p:cNvSpPr>
          <p:nvPr>
            <p:ph type="body" idx="1"/>
          </p:nvPr>
        </p:nvSpPr>
        <p:spPr>
          <a:xfrm>
            <a:off x="364100" y="1295500"/>
            <a:ext cx="11418900" cy="4672800"/>
          </a:xfrm>
          <a:prstGeom prst="rect">
            <a:avLst/>
          </a:prstGeom>
          <a:noFill/>
          <a:ln>
            <a:noFill/>
          </a:ln>
        </p:spPr>
        <p:txBody>
          <a:bodyPr spcFirstLastPara="1" wrap="square" lIns="121900" tIns="60925" rIns="121900" bIns="60925" anchor="t" anchorCtr="0">
            <a:normAutofit/>
          </a:bodyPr>
          <a:lstStyle/>
          <a:p>
            <a:pPr marL="457200" lvl="0" indent="-381000" algn="l" rtl="0">
              <a:lnSpc>
                <a:spcPct val="100000"/>
              </a:lnSpc>
              <a:spcBef>
                <a:spcPts val="500"/>
              </a:spcBef>
              <a:spcAft>
                <a:spcPts val="0"/>
              </a:spcAft>
              <a:buClr>
                <a:schemeClr val="dk1"/>
              </a:buClr>
              <a:buSzPts val="2400"/>
              <a:buChar char="•"/>
            </a:pPr>
            <a:r>
              <a:rPr lang="ja-JP" sz="3200"/>
              <a:t>現状：部門の活動目標に対して進級課程のみが一本化</a:t>
            </a:r>
            <a:endParaRPr/>
          </a:p>
        </p:txBody>
      </p:sp>
      <p:pic>
        <p:nvPicPr>
          <p:cNvPr id="104" name="Google Shape;104;p3"/>
          <p:cNvPicPr preferRelativeResize="0"/>
          <p:nvPr/>
        </p:nvPicPr>
        <p:blipFill rotWithShape="1">
          <a:blip r:embed="rId3">
            <a:alphaModFix/>
          </a:blip>
          <a:srcRect/>
          <a:stretch/>
        </p:blipFill>
        <p:spPr>
          <a:xfrm>
            <a:off x="1269275" y="2296202"/>
            <a:ext cx="8198723" cy="2909753"/>
          </a:xfrm>
          <a:prstGeom prst="rect">
            <a:avLst/>
          </a:prstGeom>
          <a:noFill/>
          <a:ln>
            <a:noFill/>
          </a:ln>
        </p:spPr>
      </p:pic>
      <p:sp>
        <p:nvSpPr>
          <p:cNvPr id="105" name="Google Shape;105;p3"/>
          <p:cNvSpPr txBox="1"/>
          <p:nvPr/>
        </p:nvSpPr>
        <p:spPr>
          <a:xfrm>
            <a:off x="1149485" y="5359940"/>
            <a:ext cx="989303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0" i="0" u="none" strike="noStrike" cap="none">
                <a:solidFill>
                  <a:srgbClr val="FF0000"/>
                </a:solidFill>
                <a:latin typeface="Arial"/>
                <a:ea typeface="Arial"/>
                <a:cs typeface="Arial"/>
                <a:sym typeface="Arial"/>
              </a:rPr>
              <a:t>VS年代が取得した進級記章の半数以上が1級以下（2022年全団調査）</a:t>
            </a:r>
            <a:endParaRPr sz="1400" b="0" i="0" u="none" strike="noStrike" cap="none">
              <a:solidFill>
                <a:srgbClr val="000000"/>
              </a:solidFill>
              <a:latin typeface="Arial"/>
              <a:ea typeface="Arial"/>
              <a:cs typeface="Arial"/>
              <a:sym typeface="Arial"/>
            </a:endParaRPr>
          </a:p>
        </p:txBody>
      </p:sp>
      <p:graphicFrame>
        <p:nvGraphicFramePr>
          <p:cNvPr id="106" name="Google Shape;106;p3"/>
          <p:cNvGraphicFramePr/>
          <p:nvPr/>
        </p:nvGraphicFramePr>
        <p:xfrm>
          <a:off x="9746892" y="2674531"/>
          <a:ext cx="1835525" cy="2377500"/>
        </p:xfrm>
        <a:graphic>
          <a:graphicData uri="http://schemas.openxmlformats.org/drawingml/2006/table">
            <a:tbl>
              <a:tblPr bandRow="1">
                <a:noFill/>
                <a:tableStyleId>{4137A69E-4C67-4D79-B890-36DC823AE0FC}</a:tableStyleId>
              </a:tblPr>
              <a:tblGrid>
                <a:gridCol w="503600">
                  <a:extLst>
                    <a:ext uri="{9D8B030D-6E8A-4147-A177-3AD203B41FA5}">
                      <a16:colId xmlns:a16="http://schemas.microsoft.com/office/drawing/2014/main" val="20000"/>
                    </a:ext>
                  </a:extLst>
                </a:gridCol>
                <a:gridCol w="13319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5FFB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2000" u="none" strike="noStrike" cap="none"/>
                        <a:t>初級</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DAD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2000" u="none" strike="noStrike" cap="none"/>
                        <a:t>2級</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5B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2000" u="none" strike="noStrike" cap="none"/>
                        <a:t>1級</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161BD"/>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2000" u="none" strike="noStrike" cap="none"/>
                        <a:t>菊</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4C68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2000" u="none" strike="noStrike" cap="none"/>
                        <a:t>隼</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848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2000" u="none" strike="noStrike" cap="none"/>
                        <a:t>富士</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改定の経緯</a:t>
            </a:r>
            <a:endParaRPr/>
          </a:p>
        </p:txBody>
      </p:sp>
      <p:sp>
        <p:nvSpPr>
          <p:cNvPr id="113" name="Google Shape;113;p4"/>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lnSpcReduction="10000"/>
          </a:bodyPr>
          <a:lstStyle/>
          <a:p>
            <a:pPr marL="457200" lvl="0" indent="-381000" algn="l" rtl="0">
              <a:lnSpc>
                <a:spcPct val="100000"/>
              </a:lnSpc>
              <a:spcBef>
                <a:spcPts val="500"/>
              </a:spcBef>
              <a:spcAft>
                <a:spcPts val="0"/>
              </a:spcAft>
              <a:buClr>
                <a:schemeClr val="dk1"/>
              </a:buClr>
              <a:buSzPts val="2400"/>
              <a:buChar char="•"/>
            </a:pPr>
            <a:r>
              <a:rPr lang="ja-JP" sz="3200"/>
              <a:t>2022年度第3回全国県コミッショナー会議にて</a:t>
            </a:r>
            <a:br>
              <a:rPr lang="ja-JP" sz="3200"/>
            </a:br>
            <a:r>
              <a:rPr lang="ja-JP" sz="3200"/>
              <a:t>「各部門での進級の取り組みとなるよう</a:t>
            </a:r>
            <a:br>
              <a:rPr lang="ja-JP" sz="3200"/>
            </a:br>
            <a:r>
              <a:rPr lang="ja-JP" sz="3200"/>
              <a:t>　見直しを行う。」との結論に達した。</a:t>
            </a:r>
            <a:endParaRPr sz="3200"/>
          </a:p>
          <a:p>
            <a:pPr marL="457200" lvl="0" indent="-381000" algn="l" rtl="0">
              <a:lnSpc>
                <a:spcPct val="100000"/>
              </a:lnSpc>
              <a:spcBef>
                <a:spcPts val="500"/>
              </a:spcBef>
              <a:spcAft>
                <a:spcPts val="0"/>
              </a:spcAft>
              <a:buClr>
                <a:schemeClr val="dk1"/>
              </a:buClr>
              <a:buSzPts val="2400"/>
              <a:buChar char="•"/>
            </a:pPr>
            <a:r>
              <a:rPr lang="ja-JP" sz="3200"/>
              <a:t>各ブロックから選出された県コミッショナーによる</a:t>
            </a:r>
            <a:br>
              <a:rPr lang="ja-JP" sz="3200"/>
            </a:br>
            <a:r>
              <a:rPr lang="ja-JP" sz="3200"/>
              <a:t>BS/VS課程の進級の切り離しに関する検討会を実施</a:t>
            </a:r>
            <a:endParaRPr sz="3200"/>
          </a:p>
          <a:p>
            <a:pPr marL="457200" lvl="0" indent="-381000" algn="l" rtl="0">
              <a:lnSpc>
                <a:spcPct val="100000"/>
              </a:lnSpc>
              <a:spcBef>
                <a:spcPts val="500"/>
              </a:spcBef>
              <a:spcAft>
                <a:spcPts val="0"/>
              </a:spcAft>
              <a:buClr>
                <a:schemeClr val="dk1"/>
              </a:buClr>
              <a:buSzPts val="2400"/>
              <a:buChar char="•"/>
            </a:pPr>
            <a:r>
              <a:rPr lang="ja-JP" sz="3200"/>
              <a:t>部門別の進級課程としたほか、</a:t>
            </a:r>
            <a:br>
              <a:rPr lang="ja-JP" sz="3200"/>
            </a:br>
            <a:r>
              <a:rPr lang="ja-JP" sz="3200"/>
              <a:t>進級課目の整理・少人数隊への配慮も織り込んだ</a:t>
            </a:r>
            <a:endParaRPr sz="3200"/>
          </a:p>
          <a:p>
            <a:pPr marL="457200" lvl="0" indent="-381000" algn="l" rtl="0">
              <a:lnSpc>
                <a:spcPct val="100000"/>
              </a:lnSpc>
              <a:spcBef>
                <a:spcPts val="500"/>
              </a:spcBef>
              <a:spcAft>
                <a:spcPts val="0"/>
              </a:spcAft>
              <a:buClr>
                <a:schemeClr val="dk1"/>
              </a:buClr>
              <a:buSzPts val="2400"/>
              <a:buChar char="•"/>
            </a:pPr>
            <a:r>
              <a:rPr lang="ja-JP" sz="3200"/>
              <a:t>2024年4月～施行予定</a:t>
            </a:r>
            <a:br>
              <a:rPr lang="ja-JP" sz="3200"/>
            </a:br>
            <a:endParaRPr sz="320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a7651c8cd1_0_0"/>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現行の進級課程</a:t>
            </a:r>
            <a:endParaRPr/>
          </a:p>
        </p:txBody>
      </p:sp>
      <p:pic>
        <p:nvPicPr>
          <p:cNvPr id="119" name="Google Shape;119;g2a7651c8cd1_0_0" descr="ボーイスカウト部門・ベンチャースカウト部門進級課程の改定 - ボーイスカウト日本連盟｜加盟員向け情報"/>
          <p:cNvPicPr preferRelativeResize="0"/>
          <p:nvPr/>
        </p:nvPicPr>
        <p:blipFill rotWithShape="1">
          <a:blip r:embed="rId3">
            <a:alphaModFix/>
          </a:blip>
          <a:srcRect/>
          <a:stretch/>
        </p:blipFill>
        <p:spPr>
          <a:xfrm>
            <a:off x="1185303" y="1240787"/>
            <a:ext cx="9821391" cy="4762401"/>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進級課程</a:t>
            </a:r>
            <a:endParaRPr/>
          </a:p>
        </p:txBody>
      </p:sp>
      <p:sp>
        <p:nvSpPr>
          <p:cNvPr id="125" name="Google Shape;125;p5"/>
          <p:cNvSpPr txBox="1">
            <a:spLocks noGrp="1"/>
          </p:cNvSpPr>
          <p:nvPr>
            <p:ph type="body" idx="1"/>
          </p:nvPr>
        </p:nvSpPr>
        <p:spPr>
          <a:xfrm>
            <a:off x="609600" y="1417651"/>
            <a:ext cx="10972800" cy="4526100"/>
          </a:xfrm>
          <a:prstGeom prst="rect">
            <a:avLst/>
          </a:prstGeom>
          <a:noFill/>
          <a:ln>
            <a:noFill/>
          </a:ln>
        </p:spPr>
        <p:txBody>
          <a:bodyPr spcFirstLastPara="1" wrap="square" lIns="121900" tIns="60925" rIns="121900" bIns="60925" anchor="t" anchorCtr="0">
            <a:normAutofit/>
          </a:bodyPr>
          <a:lstStyle/>
          <a:p>
            <a:pPr marL="457200" lvl="0" indent="-381000" algn="l" rtl="0">
              <a:lnSpc>
                <a:spcPct val="100000"/>
              </a:lnSpc>
              <a:spcBef>
                <a:spcPts val="500"/>
              </a:spcBef>
              <a:spcAft>
                <a:spcPts val="0"/>
              </a:spcAft>
              <a:buClr>
                <a:schemeClr val="dk1"/>
              </a:buClr>
              <a:buSzPts val="2400"/>
              <a:buChar char="•"/>
            </a:pPr>
            <a:r>
              <a:rPr lang="ja-JP"/>
              <a:t>新課程は以下の通り</a:t>
            </a:r>
            <a:endParaRPr/>
          </a:p>
        </p:txBody>
      </p:sp>
      <p:pic>
        <p:nvPicPr>
          <p:cNvPr id="126" name="Google Shape;126;p5"/>
          <p:cNvPicPr preferRelativeResize="0"/>
          <p:nvPr/>
        </p:nvPicPr>
        <p:blipFill rotWithShape="1">
          <a:blip r:embed="rId3">
            <a:alphaModFix/>
          </a:blip>
          <a:srcRect/>
          <a:stretch/>
        </p:blipFill>
        <p:spPr>
          <a:xfrm>
            <a:off x="451959" y="2335700"/>
            <a:ext cx="5816267" cy="3414700"/>
          </a:xfrm>
          <a:prstGeom prst="rect">
            <a:avLst/>
          </a:prstGeom>
          <a:noFill/>
          <a:ln w="9525" cap="flat" cmpd="sng">
            <a:solidFill>
              <a:schemeClr val="dk1"/>
            </a:solidFill>
            <a:prstDash val="solid"/>
            <a:round/>
            <a:headEnd type="none" w="sm" len="sm"/>
            <a:tailEnd type="none" w="sm" len="sm"/>
          </a:ln>
        </p:spPr>
      </p:pic>
      <p:pic>
        <p:nvPicPr>
          <p:cNvPr id="127" name="Google Shape;127;p5"/>
          <p:cNvPicPr preferRelativeResize="0"/>
          <p:nvPr/>
        </p:nvPicPr>
        <p:blipFill rotWithShape="1">
          <a:blip r:embed="rId4">
            <a:alphaModFix/>
          </a:blip>
          <a:srcRect/>
          <a:stretch/>
        </p:blipFill>
        <p:spPr>
          <a:xfrm>
            <a:off x="6432152" y="2335701"/>
            <a:ext cx="5340749" cy="3414699"/>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609600" y="274639"/>
            <a:ext cx="10972800" cy="1186299"/>
          </a:xfrm>
          <a:prstGeom prst="rect">
            <a:avLst/>
          </a:prstGeom>
          <a:noFill/>
          <a:ln>
            <a:noFill/>
          </a:ln>
        </p:spPr>
        <p:txBody>
          <a:bodyPr spcFirstLastPara="1" wrap="square" lIns="121900" tIns="60925" rIns="121900" bIns="60925" anchor="ctr" anchorCtr="0">
            <a:normAutofit fontScale="90000"/>
          </a:bodyPr>
          <a:lstStyle/>
          <a:p>
            <a:pPr marL="0" lvl="0" indent="0" algn="ctr" rtl="0">
              <a:lnSpc>
                <a:spcPct val="100000"/>
              </a:lnSpc>
              <a:spcBef>
                <a:spcPts val="0"/>
              </a:spcBef>
              <a:spcAft>
                <a:spcPts val="0"/>
              </a:spcAft>
              <a:buClr>
                <a:schemeClr val="dk1"/>
              </a:buClr>
              <a:buSzPct val="45197"/>
              <a:buNone/>
            </a:pPr>
            <a:r>
              <a:rPr lang="ja-JP"/>
              <a:t>BS部門進級課目</a:t>
            </a:r>
            <a:br>
              <a:rPr lang="ja-JP"/>
            </a:br>
            <a:r>
              <a:rPr lang="ja-JP"/>
              <a:t>主な変更点</a:t>
            </a:r>
            <a:endParaRPr/>
          </a:p>
        </p:txBody>
      </p:sp>
      <p:sp>
        <p:nvSpPr>
          <p:cNvPr id="133" name="Google Shape;133;p6"/>
          <p:cNvSpPr txBox="1">
            <a:spLocks noGrp="1"/>
          </p:cNvSpPr>
          <p:nvPr>
            <p:ph type="body" idx="1"/>
          </p:nvPr>
        </p:nvSpPr>
        <p:spPr>
          <a:xfrm>
            <a:off x="609600" y="1692166"/>
            <a:ext cx="10972800" cy="4434135"/>
          </a:xfrm>
          <a:prstGeom prst="rect">
            <a:avLst/>
          </a:prstGeom>
          <a:noFill/>
          <a:ln>
            <a:noFill/>
          </a:ln>
        </p:spPr>
        <p:txBody>
          <a:bodyPr spcFirstLastPara="1" wrap="square" lIns="121900" tIns="60925" rIns="121900" bIns="60925" anchor="t" anchorCtr="0">
            <a:normAutofit/>
          </a:bodyPr>
          <a:lstStyle/>
          <a:p>
            <a:pPr marL="457200" lvl="0" indent="-381000" algn="l" rtl="0">
              <a:lnSpc>
                <a:spcPct val="100000"/>
              </a:lnSpc>
              <a:spcBef>
                <a:spcPts val="500"/>
              </a:spcBef>
              <a:spcAft>
                <a:spcPts val="0"/>
              </a:spcAft>
              <a:buClr>
                <a:schemeClr val="dk1"/>
              </a:buClr>
              <a:buSzPts val="2400"/>
              <a:buChar char="•"/>
            </a:pPr>
            <a:r>
              <a:rPr lang="ja-JP" sz="4000"/>
              <a:t>スカウト技能については、</a:t>
            </a:r>
            <a:br>
              <a:rPr lang="ja-JP" sz="4000"/>
            </a:br>
            <a:r>
              <a:rPr lang="ja-JP" sz="4000"/>
              <a:t>とくに必要なものを精査</a:t>
            </a:r>
            <a:endParaRPr sz="4000"/>
          </a:p>
          <a:p>
            <a:pPr marL="457200" lvl="0" indent="-381000" algn="l" rtl="0">
              <a:lnSpc>
                <a:spcPct val="100000"/>
              </a:lnSpc>
              <a:spcBef>
                <a:spcPts val="500"/>
              </a:spcBef>
              <a:spcAft>
                <a:spcPts val="0"/>
              </a:spcAft>
              <a:buClr>
                <a:schemeClr val="dk1"/>
              </a:buClr>
              <a:buSzPts val="2400"/>
              <a:buChar char="•"/>
            </a:pPr>
            <a:r>
              <a:rPr lang="ja-JP" sz="4000"/>
              <a:t>防災関連細目の追加</a:t>
            </a:r>
            <a:endParaRPr sz="4000"/>
          </a:p>
          <a:p>
            <a:pPr marL="457200" lvl="0" indent="-381000" algn="l" rtl="0">
              <a:lnSpc>
                <a:spcPct val="100000"/>
              </a:lnSpc>
              <a:spcBef>
                <a:spcPts val="500"/>
              </a:spcBef>
              <a:spcAft>
                <a:spcPts val="0"/>
              </a:spcAft>
              <a:buSzPts val="2400"/>
              <a:buChar char="•"/>
            </a:pPr>
            <a:r>
              <a:rPr lang="ja-JP" sz="4000"/>
              <a:t>技能章課目への取組みを推進する</a:t>
            </a:r>
            <a:br>
              <a:rPr lang="ja-JP" sz="4000"/>
            </a:br>
            <a:r>
              <a:rPr lang="ja-JP" sz="4000"/>
              <a:t>進級細目への変更</a:t>
            </a:r>
            <a:endParaRPr sz="4000"/>
          </a:p>
          <a:p>
            <a:pPr marL="457200" lvl="0" indent="-381000" algn="l" rtl="0">
              <a:lnSpc>
                <a:spcPct val="100000"/>
              </a:lnSpc>
              <a:spcBef>
                <a:spcPts val="500"/>
              </a:spcBef>
              <a:spcAft>
                <a:spcPts val="0"/>
              </a:spcAft>
              <a:buSzPts val="2400"/>
              <a:buChar char="•"/>
            </a:pPr>
            <a:r>
              <a:rPr lang="ja-JP" sz="4000"/>
              <a:t>読図章新設（隊長認定）</a:t>
            </a:r>
            <a:endParaRPr sz="400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609600" y="274639"/>
            <a:ext cx="10972800" cy="1186299"/>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2400"/>
              <a:buNone/>
            </a:pPr>
            <a:r>
              <a:rPr lang="ja-JP"/>
              <a:t>BS部門進級課目（抜粋）</a:t>
            </a:r>
            <a:endParaRPr/>
          </a:p>
        </p:txBody>
      </p:sp>
      <p:sp>
        <p:nvSpPr>
          <p:cNvPr id="139" name="Google Shape;139;p29"/>
          <p:cNvSpPr txBox="1">
            <a:spLocks noGrp="1"/>
          </p:cNvSpPr>
          <p:nvPr>
            <p:ph type="body" idx="1"/>
          </p:nvPr>
        </p:nvSpPr>
        <p:spPr>
          <a:xfrm>
            <a:off x="174812" y="1692166"/>
            <a:ext cx="11407588" cy="4434135"/>
          </a:xfrm>
          <a:prstGeom prst="rect">
            <a:avLst/>
          </a:prstGeom>
          <a:noFill/>
          <a:ln>
            <a:noFill/>
          </a:ln>
        </p:spPr>
        <p:txBody>
          <a:bodyPr spcFirstLastPara="1" wrap="square" lIns="121900" tIns="60925" rIns="121900" bIns="60925" anchor="t" anchorCtr="0">
            <a:noAutofit/>
          </a:bodyPr>
          <a:lstStyle/>
          <a:p>
            <a:pPr marL="76200" lvl="0" indent="0" algn="l" rtl="0">
              <a:lnSpc>
                <a:spcPct val="100000"/>
              </a:lnSpc>
              <a:spcBef>
                <a:spcPts val="500"/>
              </a:spcBef>
              <a:spcAft>
                <a:spcPts val="0"/>
              </a:spcAft>
              <a:buClr>
                <a:schemeClr val="dk1"/>
              </a:buClr>
              <a:buSzPts val="2400"/>
              <a:buNone/>
            </a:pPr>
            <a:r>
              <a:rPr lang="ja-JP" sz="2600"/>
              <a:t>(初級)住んでいる地域の避難場所を説明できる。</a:t>
            </a:r>
            <a:endParaRPr/>
          </a:p>
          <a:p>
            <a:pPr marL="76200" lvl="0" indent="0" algn="l" rtl="0">
              <a:lnSpc>
                <a:spcPct val="100000"/>
              </a:lnSpc>
              <a:spcBef>
                <a:spcPts val="500"/>
              </a:spcBef>
              <a:spcAft>
                <a:spcPts val="0"/>
              </a:spcAft>
              <a:buClr>
                <a:schemeClr val="dk1"/>
              </a:buClr>
              <a:buSzPts val="2400"/>
              <a:buNone/>
            </a:pPr>
            <a:r>
              <a:rPr lang="ja-JP" sz="2600"/>
              <a:t>(菊)自分の住む地域のハザードマップを入手し、他のスカウトや指導者にそこに記載されていることから何がわかり、どのような備えが必要かについて説明する。 </a:t>
            </a:r>
            <a:endParaRPr sz="2600"/>
          </a:p>
          <a:p>
            <a:pPr marL="76200" lvl="0" indent="0" algn="l" rtl="0">
              <a:lnSpc>
                <a:spcPct val="100000"/>
              </a:lnSpc>
              <a:spcBef>
                <a:spcPts val="500"/>
              </a:spcBef>
              <a:spcAft>
                <a:spcPts val="0"/>
              </a:spcAft>
              <a:buClr>
                <a:schemeClr val="dk1"/>
              </a:buClr>
              <a:buSzPts val="2400"/>
              <a:buNone/>
            </a:pPr>
            <a:endParaRPr sz="2600"/>
          </a:p>
          <a:p>
            <a:pPr marL="76200" lvl="0" indent="0" algn="l" rtl="0">
              <a:lnSpc>
                <a:spcPct val="100000"/>
              </a:lnSpc>
              <a:spcBef>
                <a:spcPts val="500"/>
              </a:spcBef>
              <a:spcAft>
                <a:spcPts val="0"/>
              </a:spcAft>
              <a:buClr>
                <a:schemeClr val="dk1"/>
              </a:buClr>
              <a:buSzPts val="2400"/>
              <a:buNone/>
            </a:pPr>
            <a:r>
              <a:rPr lang="ja-JP" sz="2600"/>
              <a:t>(1級)以下に示すキャンプ経験について、いずれかの条件を満たしている。</a:t>
            </a:r>
            <a:endParaRPr/>
          </a:p>
          <a:p>
            <a:pPr marL="76200" lvl="0" indent="0" algn="l" rtl="0">
              <a:lnSpc>
                <a:spcPct val="100000"/>
              </a:lnSpc>
              <a:spcBef>
                <a:spcPts val="500"/>
              </a:spcBef>
              <a:spcAft>
                <a:spcPts val="0"/>
              </a:spcAft>
              <a:buClr>
                <a:schemeClr val="dk1"/>
              </a:buClr>
              <a:buSzPts val="2400"/>
              <a:buNone/>
            </a:pPr>
            <a:r>
              <a:rPr lang="ja-JP" sz="2600"/>
              <a:t>	①ボーイ隊上進時から連続５泊以上の隊キャンプか自団の班・隊で</a:t>
            </a:r>
            <a:br>
              <a:rPr lang="ja-JP" sz="2600"/>
            </a:br>
            <a:r>
              <a:rPr lang="ja-JP" sz="2600"/>
              <a:t>	参加できる地区、県連盟、日本連盟のキャンプ大会に参加している。</a:t>
            </a:r>
            <a:endParaRPr/>
          </a:p>
          <a:p>
            <a:pPr marL="76200" lvl="0" indent="0" algn="l" rtl="0">
              <a:lnSpc>
                <a:spcPct val="100000"/>
              </a:lnSpc>
              <a:spcBef>
                <a:spcPts val="500"/>
              </a:spcBef>
              <a:spcAft>
                <a:spcPts val="0"/>
              </a:spcAft>
              <a:buClr>
                <a:schemeClr val="dk1"/>
              </a:buClr>
              <a:buSzPts val="2400"/>
              <a:buNone/>
            </a:pPr>
            <a:r>
              <a:rPr lang="ja-JP" sz="2600"/>
              <a:t>　	②２級章取得時から、通算６泊以上のキャンプ経験を有している。</a:t>
            </a:r>
            <a:endParaRPr sz="26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fontScale="90000"/>
          </a:bodyPr>
          <a:lstStyle/>
          <a:p>
            <a:pPr marL="0" lvl="0" indent="0" algn="ctr" rtl="0">
              <a:lnSpc>
                <a:spcPct val="100000"/>
              </a:lnSpc>
              <a:spcBef>
                <a:spcPts val="0"/>
              </a:spcBef>
              <a:spcAft>
                <a:spcPts val="0"/>
              </a:spcAft>
              <a:buClr>
                <a:schemeClr val="dk1"/>
              </a:buClr>
              <a:buSzPct val="45197"/>
              <a:buNone/>
            </a:pPr>
            <a:r>
              <a:rPr lang="ja-JP"/>
              <a:t>VS部門進級課目</a:t>
            </a:r>
            <a:br>
              <a:rPr lang="ja-JP"/>
            </a:br>
            <a:r>
              <a:rPr lang="ja-JP"/>
              <a:t>主な変更点</a:t>
            </a:r>
            <a:endParaRPr/>
          </a:p>
        </p:txBody>
      </p:sp>
      <p:sp>
        <p:nvSpPr>
          <p:cNvPr id="145" name="Google Shape;145;p30"/>
          <p:cNvSpPr txBox="1">
            <a:spLocks noGrp="1"/>
          </p:cNvSpPr>
          <p:nvPr>
            <p:ph type="body" idx="1"/>
          </p:nvPr>
        </p:nvSpPr>
        <p:spPr>
          <a:xfrm>
            <a:off x="127322" y="1600200"/>
            <a:ext cx="11912278" cy="4972200"/>
          </a:xfrm>
          <a:prstGeom prst="rect">
            <a:avLst/>
          </a:prstGeom>
          <a:noFill/>
          <a:ln>
            <a:noFill/>
          </a:ln>
        </p:spPr>
        <p:txBody>
          <a:bodyPr spcFirstLastPara="1" wrap="square" lIns="121900" tIns="60925" rIns="121900" bIns="60925" anchor="t" anchorCtr="0">
            <a:normAutofit fontScale="77500" lnSpcReduction="20000"/>
          </a:bodyPr>
          <a:lstStyle/>
          <a:p>
            <a:pPr marL="457200" lvl="0" indent="-381022" algn="l" rtl="0">
              <a:lnSpc>
                <a:spcPct val="100000"/>
              </a:lnSpc>
              <a:spcBef>
                <a:spcPts val="500"/>
              </a:spcBef>
              <a:spcAft>
                <a:spcPts val="0"/>
              </a:spcAft>
              <a:buClr>
                <a:schemeClr val="dk1"/>
              </a:buClr>
              <a:buSzPct val="72018"/>
              <a:buChar char="•"/>
            </a:pPr>
            <a:r>
              <a:rPr lang="ja-JP"/>
              <a:t>アドベンチャーバッジ新設</a:t>
            </a:r>
            <a:endParaRPr/>
          </a:p>
          <a:p>
            <a:pPr marL="457200" lvl="0" indent="-381022" algn="l" rtl="0">
              <a:lnSpc>
                <a:spcPct val="100000"/>
              </a:lnSpc>
              <a:spcBef>
                <a:spcPts val="500"/>
              </a:spcBef>
              <a:spcAft>
                <a:spcPts val="0"/>
              </a:spcAft>
              <a:buClr>
                <a:schemeClr val="dk1"/>
              </a:buClr>
              <a:buSzPct val="72018"/>
              <a:buChar char="•"/>
            </a:pPr>
            <a:r>
              <a:rPr lang="ja-JP"/>
              <a:t>ベンチャー章新設</a:t>
            </a:r>
            <a:endParaRPr/>
          </a:p>
          <a:p>
            <a:pPr marL="457200" lvl="0" indent="-381022" algn="l" rtl="0">
              <a:lnSpc>
                <a:spcPct val="100000"/>
              </a:lnSpc>
              <a:spcBef>
                <a:spcPts val="500"/>
              </a:spcBef>
              <a:spcAft>
                <a:spcPts val="0"/>
              </a:spcAft>
              <a:buClr>
                <a:schemeClr val="dk1"/>
              </a:buClr>
              <a:buSzPct val="72018"/>
              <a:buChar char="•"/>
            </a:pPr>
            <a:r>
              <a:rPr lang="ja-JP"/>
              <a:t>プロジェクト法の活用機会の増加</a:t>
            </a:r>
            <a:endParaRPr/>
          </a:p>
          <a:p>
            <a:pPr marL="457200" lvl="0" indent="-381022" algn="l" rtl="0">
              <a:lnSpc>
                <a:spcPct val="100000"/>
              </a:lnSpc>
              <a:spcBef>
                <a:spcPts val="500"/>
              </a:spcBef>
              <a:spcAft>
                <a:spcPts val="0"/>
              </a:spcAft>
              <a:buClr>
                <a:schemeClr val="dk1"/>
              </a:buClr>
              <a:buSzPct val="72018"/>
              <a:buChar char="•"/>
            </a:pPr>
            <a:r>
              <a:rPr lang="ja-JP"/>
              <a:t>発表の場の提供</a:t>
            </a:r>
            <a:endParaRPr/>
          </a:p>
          <a:p>
            <a:pPr marL="457200" lvl="0" indent="-381022" algn="l" rtl="0">
              <a:lnSpc>
                <a:spcPct val="100000"/>
              </a:lnSpc>
              <a:spcBef>
                <a:spcPts val="500"/>
              </a:spcBef>
              <a:spcAft>
                <a:spcPts val="0"/>
              </a:spcAft>
              <a:buClr>
                <a:schemeClr val="dk1"/>
              </a:buClr>
              <a:buSzPct val="72018"/>
              <a:buChar char="•"/>
            </a:pPr>
            <a:r>
              <a:rPr lang="ja-JP"/>
              <a:t>「考査員認定の技能章」要件追加</a:t>
            </a:r>
            <a:br>
              <a:rPr lang="ja-JP"/>
            </a:br>
            <a:r>
              <a:rPr lang="ja-JP"/>
              <a:t>ベンチャー章：隊長認定（読図・公民）　　　　2種類</a:t>
            </a:r>
            <a:br>
              <a:rPr lang="ja-JP"/>
            </a:br>
            <a:r>
              <a:rPr lang="ja-JP"/>
              <a:t>隼章　　　　：隊長認定（野営・野外炊事）　　2種類</a:t>
            </a:r>
            <a:br>
              <a:rPr lang="ja-JP"/>
            </a:br>
            <a:r>
              <a:rPr lang="ja-JP"/>
              <a:t>　　　　　　　考査員認定（救急章を含む）　　3種類</a:t>
            </a:r>
            <a:br>
              <a:rPr lang="ja-JP"/>
            </a:br>
            <a:r>
              <a:rPr lang="ja-JP"/>
              <a:t>富士章　　　：考査員認定（野営管理章を含む）6種類以上</a:t>
            </a:r>
            <a:br>
              <a:rPr lang="ja-JP"/>
            </a:br>
            <a:r>
              <a:rPr lang="ja-JP"/>
              <a:t>＊富士章取得までに必要な技能章　　　</a:t>
            </a:r>
            <a:r>
              <a:rPr lang="ja-JP">
                <a:solidFill>
                  <a:srgbClr val="FF0000"/>
                </a:solidFill>
              </a:rPr>
              <a:t>最低10種類</a:t>
            </a:r>
            <a:endParaRPr>
              <a:solidFill>
                <a:srgbClr val="FF0000"/>
              </a:solidFill>
            </a:endParaRPr>
          </a:p>
          <a:p>
            <a:pPr marL="457200" lvl="0" indent="-228600" algn="l" rtl="0">
              <a:lnSpc>
                <a:spcPct val="100000"/>
              </a:lnSpc>
              <a:spcBef>
                <a:spcPts val="500"/>
              </a:spcBef>
              <a:spcAft>
                <a:spcPts val="0"/>
              </a:spcAft>
              <a:buClr>
                <a:schemeClr val="dk1"/>
              </a:buClr>
              <a:buSzPct val="72018"/>
              <a:buNone/>
            </a:pPr>
            <a:endParaRPr/>
          </a:p>
        </p:txBody>
      </p:sp>
    </p:spTree>
  </p:cSld>
  <p:clrMapOvr>
    <a:masterClrMapping/>
  </p:clrMapOvr>
  <p:transition>
    <p:fade/>
  </p:transition>
</p:sld>
</file>

<file path=ppt/theme/theme1.xml><?xml version="1.0" encoding="utf-8"?>
<a:theme xmlns:a="http://schemas.openxmlformats.org/drawingml/2006/main" name="sclogo_16_9_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2550</Words>
  <Application>Microsoft Office PowerPoint</Application>
  <PresentationFormat>ワイド画面</PresentationFormat>
  <Paragraphs>148</Paragraphs>
  <Slides>14</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MS PGothic</vt:lpstr>
      <vt:lpstr>Quattrocento Sans</vt:lpstr>
      <vt:lpstr>Arial</vt:lpstr>
      <vt:lpstr>sclogo_16_9_2</vt:lpstr>
      <vt:lpstr>BS･VS部門進級課程・課目移行説明</vt:lpstr>
      <vt:lpstr>改定の経緯</vt:lpstr>
      <vt:lpstr>改定の経緯</vt:lpstr>
      <vt:lpstr>改定の経緯</vt:lpstr>
      <vt:lpstr>現行の進級課程</vt:lpstr>
      <vt:lpstr>進級課程</vt:lpstr>
      <vt:lpstr>BS部門進級課目 主な変更点</vt:lpstr>
      <vt:lpstr>BS部門進級課目（抜粋）</vt:lpstr>
      <vt:lpstr>VS部門進級課目 主な変更点</vt:lpstr>
      <vt:lpstr>VS部門進級課目（抜粋）</vt:lpstr>
      <vt:lpstr>移行スケジュール</vt:lpstr>
      <vt:lpstr>移行スケジュール</vt:lpstr>
      <vt:lpstr>おわりに</vt:lpstr>
      <vt:lpstr>(参考)VS上進時の制服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BS･VS部門進級課程・課目移行説明</dc:title>
  <dc:creator>岳広 小茂田</dc:creator>
  <cp:lastModifiedBy>tsutomuhiraoka</cp:lastModifiedBy>
  <cp:revision>1</cp:revision>
  <dcterms:created xsi:type="dcterms:W3CDTF">2023-11-15T11:43:17Z</dcterms:created>
  <dcterms:modified xsi:type="dcterms:W3CDTF">2024-01-18T00:12:11Z</dcterms:modified>
</cp:coreProperties>
</file>